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78" r:id="rId3"/>
    <p:sldId id="282" r:id="rId4"/>
    <p:sldId id="303" r:id="rId5"/>
    <p:sldId id="302" r:id="rId6"/>
    <p:sldId id="304" r:id="rId7"/>
    <p:sldId id="305" r:id="rId8"/>
    <p:sldId id="306" r:id="rId9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FF44" initials="S" lastIdx="1" clrIdx="0">
    <p:extLst>
      <p:ext uri="{19B8F6BF-5375-455C-9EA6-DF929625EA0E}">
        <p15:presenceInfo xmlns:p15="http://schemas.microsoft.com/office/powerpoint/2012/main" userId="STAFF4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2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5" autoAdjust="0"/>
    <p:restoredTop sz="94660"/>
  </p:normalViewPr>
  <p:slideViewPr>
    <p:cSldViewPr>
      <p:cViewPr varScale="1">
        <p:scale>
          <a:sx n="70" d="100"/>
          <a:sy n="70" d="100"/>
        </p:scale>
        <p:origin x="15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4C261-579B-4BDC-8B9E-2CDE6B5495E8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CB387-00F8-421C-BB23-B901B61B40B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731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02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92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91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35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46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65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2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18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12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02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49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089DF-8E05-44A7-B0A0-C74168D8DA6B}" type="datetimeFigureOut">
              <a:rPr kumimoji="1" lang="ja-JP" altLang="en-US" smtClean="0"/>
              <a:pPr/>
              <a:t>2020/5/12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C26D-6312-4178-9FF5-3F080E18AD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44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 smtClean="0"/>
              <a:t>臨時休業中の課題を機能させる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sz="2700" b="1" dirty="0" smtClean="0"/>
              <a:t>～グループ</a:t>
            </a:r>
            <a:r>
              <a:rPr lang="en-US" altLang="ja-JP" sz="2700" b="1" dirty="0" smtClean="0"/>
              <a:t>LINE</a:t>
            </a:r>
            <a:r>
              <a:rPr lang="ja-JP" altLang="en-US" sz="2700" b="1" dirty="0" smtClean="0"/>
              <a:t>で解説動画やってみました～</a:t>
            </a:r>
            <a:r>
              <a:rPr lang="ja-JP" altLang="ja-JP" sz="2700" dirty="0"/>
              <a:t/>
            </a:r>
            <a:br>
              <a:rPr lang="ja-JP" altLang="ja-JP" sz="2700" dirty="0"/>
            </a:br>
            <a:endParaRPr kumimoji="1" lang="ja-JP" altLang="en-US" sz="27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838944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札幌啓成</a:t>
            </a:r>
            <a:r>
              <a:rPr lang="ja-JP" altLang="ja-JP" dirty="0" smtClean="0"/>
              <a:t>高校</a:t>
            </a:r>
            <a:r>
              <a:rPr lang="ja-JP" altLang="ja-JP" dirty="0"/>
              <a:t>　杉本　</a:t>
            </a:r>
            <a:r>
              <a:rPr lang="ja-JP" altLang="ja-JP" dirty="0" smtClean="0"/>
              <a:t>拓也</a:t>
            </a:r>
            <a:endParaRPr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前任校の実践です）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50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4800" dirty="0" smtClean="0"/>
              <a:t>解説動画作成して５年目。</a:t>
            </a:r>
            <a:endParaRPr kumimoji="1" lang="ja-JP" altLang="en-US" sz="4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 smtClean="0"/>
              <a:t>　長期休業中の課題テストの点数悪い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→身についていない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→解説見てもわからない問題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→生徒のモチベーション↓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→＆自由な夏休み満喫したい思いと誘惑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5400" dirty="0" smtClean="0"/>
              <a:t>→「（わからないまま）解説写して提出しよう！」</a:t>
            </a:r>
            <a:endParaRPr lang="en-US" altLang="ja-JP" sz="5400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という現状が毎年繰り広げられる</a:t>
            </a:r>
            <a:r>
              <a:rPr lang="en-US" altLang="ja-JP" dirty="0" smtClean="0"/>
              <a:t>…</a:t>
            </a:r>
          </a:p>
          <a:p>
            <a:pPr marL="0" indent="0">
              <a:buNone/>
            </a:pPr>
            <a:r>
              <a:rPr lang="ja-JP" altLang="en-US" dirty="0" smtClean="0"/>
              <a:t>∴</a:t>
            </a:r>
            <a:r>
              <a:rPr lang="ja-JP" altLang="en-US" b="1" u="sng" dirty="0" smtClean="0">
                <a:solidFill>
                  <a:srgbClr val="FF0000"/>
                </a:solidFill>
              </a:rPr>
              <a:t>動画を作り、生徒のモチベーション↑＆理解向上へ</a:t>
            </a:r>
            <a:endParaRPr lang="en-US" altLang="ja-JP" b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49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解説動画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ja-JP" altLang="en-US" dirty="0" smtClean="0"/>
              <a:t>（方法）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 smtClean="0"/>
              <a:t>①数学科・教務部・管理職・教育委員会に確認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（個人情報や著作権等の問題確認）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 smtClean="0"/>
              <a:t>②保護者承諾書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（希望者のみ。通信料の兼ね合いのため）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 smtClean="0"/>
              <a:t>③配信ツール作成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※</a:t>
            </a:r>
            <a:r>
              <a:rPr lang="ja-JP" altLang="en-US" dirty="0"/>
              <a:t>生徒</a:t>
            </a:r>
            <a:r>
              <a:rPr lang="ja-JP" altLang="en-US" dirty="0" smtClean="0"/>
              <a:t>がスマホでよく見るアプリ、生徒以外がみられないもの、質疑応答ができる返信機能ついているもの→ひとまず、グループ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でチャレンジ！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2249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解説動画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ja-JP" altLang="en-US" dirty="0" smtClean="0"/>
              <a:t>（方法）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④スマホで解説</a:t>
            </a:r>
            <a:r>
              <a:rPr lang="ja-JP" altLang="en-US" dirty="0"/>
              <a:t>動画作成。</a:t>
            </a:r>
            <a:endParaRPr lang="en-US" altLang="ja-JP" dirty="0"/>
          </a:p>
          <a:p>
            <a:pPr marL="0" lvl="0" indent="0">
              <a:buNone/>
            </a:pPr>
            <a:r>
              <a:rPr lang="ja-JP" altLang="en-US" dirty="0" smtClean="0"/>
              <a:t>　１人静かなところへ（チャイム音入る）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解説用紙とペンを映す（顔写しは怖いので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個別指導のような雰囲気が出る。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５分以内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LINE</a:t>
            </a:r>
            <a:r>
              <a:rPr lang="ja-JP" altLang="en-US" sz="2400" dirty="0" smtClean="0"/>
              <a:t>で送れるサイズ。長いとみない）</a:t>
            </a:r>
            <a:endParaRPr lang="en-US" altLang="ja-JP" sz="2400" dirty="0" smtClean="0"/>
          </a:p>
          <a:p>
            <a:pPr marL="0" lvl="0" indent="0">
              <a:buNone/>
            </a:pPr>
            <a:r>
              <a:rPr lang="ja-JP" altLang="en-US" sz="2400" dirty="0"/>
              <a:t>　</a:t>
            </a:r>
            <a:r>
              <a:rPr lang="ja-JP" altLang="en-US" dirty="0" smtClean="0"/>
              <a:t>１発</a:t>
            </a:r>
            <a:r>
              <a:rPr lang="en-US" altLang="ja-JP" dirty="0" smtClean="0"/>
              <a:t>OK</a:t>
            </a:r>
            <a:r>
              <a:rPr lang="ja-JP" altLang="en-US" dirty="0" smtClean="0"/>
              <a:t>（</a:t>
            </a:r>
            <a:r>
              <a:rPr lang="en-US" altLang="ja-JP" dirty="0" smtClean="0"/>
              <a:t>TAKE</a:t>
            </a:r>
            <a:r>
              <a:rPr lang="ja-JP" altLang="en-US" dirty="0" smtClean="0"/>
              <a:t>２、３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は時間かかる）</a:t>
            </a:r>
            <a:endParaRPr lang="en-US" altLang="ja-JP" dirty="0" smtClean="0"/>
          </a:p>
          <a:p>
            <a:pPr marL="0" lv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動画編集なし。そのまま送る（楽にやる）</a:t>
            </a:r>
            <a:endParaRPr lang="en-US" altLang="ja-JP" dirty="0" smtClean="0"/>
          </a:p>
          <a:p>
            <a:pPr marL="0" lv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786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やってみて気づいたこと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・初年度失敗。（あまり見なかった）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→私から一方的に送ったため、受け身に。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→生徒から質問を出してもらい、それについて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動画を作成するスタイルに。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→定着。機能し始める。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sz="2400" dirty="0" smtClean="0">
                <a:solidFill>
                  <a:srgbClr val="FF0000"/>
                </a:solidFill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</a:rPr>
              <a:t>黒板使った説明もやってみたが、解説とペン映した動画とあまり効果差は感じませんでした。（生徒は顔写った動画欲しがる）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171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やってみて気づいたこと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メリット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・生徒が気軽に聞ける。個別指導のような効果で、生徒のモチベーション上がる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・グループ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で質問が出ると、周りも「ここまでやっているんだ、頑張ろう」と刺激になる。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・質問を躊躇する物静かな子は個別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で聞いてこれる。そこで対応後、グループ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に動画を貼れる。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210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やってみて気づいたこと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デメリット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</a:t>
            </a:r>
            <a:r>
              <a:rPr lang="ja-JP" altLang="en-US" dirty="0" err="1" smtClean="0"/>
              <a:t>作るの</a:t>
            </a:r>
            <a:r>
              <a:rPr lang="ja-JP" altLang="en-US" dirty="0" smtClean="0"/>
              <a:t>割と大変。楽にできるようにした方が○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・卒業後も数学の質問が突如くるときがある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（逆行列、位相生成行列、カナダから英文の問題</a:t>
            </a:r>
            <a:r>
              <a:rPr lang="en-US" altLang="ja-JP" dirty="0" smtClean="0"/>
              <a:t>…</a:t>
            </a:r>
            <a:r>
              <a:rPr lang="ja-JP" altLang="en-US" dirty="0" err="1" smtClean="0"/>
              <a:t>。</a:t>
            </a:r>
            <a:r>
              <a:rPr lang="ja-JP" altLang="en-US" dirty="0" smtClean="0"/>
              <a:t>思い出し、調べて、答えて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）→「あくまで高校の授業のサポートと生徒に言っておく」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0226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臨時</a:t>
            </a:r>
            <a:r>
              <a:rPr lang="ja-JP" altLang="en-US" dirty="0" smtClean="0"/>
              <a:t>休業中の課題に効果あり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○ただ、範囲と市販の解答を渡すより、生徒はモチベーション高く頑張れる。臨時休業がまた</a:t>
            </a:r>
            <a:r>
              <a:rPr lang="ja-JP" altLang="en-US" dirty="0"/>
              <a:t>起きて</a:t>
            </a:r>
            <a:r>
              <a:rPr lang="ja-JP" altLang="en-US" dirty="0" smtClean="0"/>
              <a:t>もサポートしやすい。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○グループ</a:t>
            </a:r>
            <a:r>
              <a:rPr lang="en-US" altLang="ja-JP" dirty="0" smtClean="0">
                <a:solidFill>
                  <a:srgbClr val="FF0000"/>
                </a:solidFill>
              </a:rPr>
              <a:t>LINE</a:t>
            </a:r>
            <a:r>
              <a:rPr lang="ja-JP" altLang="en-US" dirty="0" smtClean="0">
                <a:solidFill>
                  <a:srgbClr val="FF0000"/>
                </a:solidFill>
              </a:rPr>
              <a:t>内で質問を生徒同士が教え合う活動</a:t>
            </a:r>
            <a:r>
              <a:rPr lang="ja-JP" altLang="en-US" dirty="0" smtClean="0"/>
              <a:t>や、</a:t>
            </a:r>
            <a:r>
              <a:rPr lang="ja-JP" altLang="en-US" dirty="0" smtClean="0">
                <a:solidFill>
                  <a:srgbClr val="FF0000"/>
                </a:solidFill>
              </a:rPr>
              <a:t>グループ通話を使えば動画授業も</a:t>
            </a:r>
            <a:r>
              <a:rPr lang="ja-JP" altLang="en-US" dirty="0" smtClean="0"/>
              <a:t>できる。</a:t>
            </a:r>
            <a:r>
              <a:rPr lang="ja-JP" altLang="en-US" dirty="0" smtClean="0">
                <a:solidFill>
                  <a:srgbClr val="FF0000"/>
                </a:solidFill>
              </a:rPr>
              <a:t>スクショで板書写し</a:t>
            </a:r>
            <a:r>
              <a:rPr lang="ja-JP" altLang="en-US" dirty="0" smtClean="0"/>
              <a:t>に（</a:t>
            </a:r>
            <a:r>
              <a:rPr lang="en-US" altLang="ja-JP" dirty="0" smtClean="0"/>
              <a:t>※WI-FI</a:t>
            </a:r>
            <a:r>
              <a:rPr lang="ja-JP" altLang="en-US" dirty="0" smtClean="0"/>
              <a:t>環境の配慮必要）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Zoom</a:t>
            </a:r>
            <a:r>
              <a:rPr kumimoji="1" lang="ja-JP" altLang="en-US" dirty="0" smtClean="0"/>
              <a:t>も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だが、生徒の身近な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も使える。動画は残るので、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何回も解説見</a:t>
            </a:r>
            <a:r>
              <a:rPr lang="ja-JP" altLang="en-US" dirty="0">
                <a:solidFill>
                  <a:srgbClr val="FF0000"/>
                </a:solidFill>
              </a:rPr>
              <a:t>られるの</a:t>
            </a:r>
            <a:r>
              <a:rPr lang="ja-JP" altLang="en-US" dirty="0" smtClean="0">
                <a:solidFill>
                  <a:srgbClr val="FF0000"/>
                </a:solidFill>
              </a:rPr>
              <a:t>は強み</a:t>
            </a:r>
            <a:r>
              <a:rPr lang="ja-JP" altLang="en-US" dirty="0" smtClean="0"/>
              <a:t>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u="sng" dirty="0" smtClean="0"/>
              <a:t>拙い実践例ですが、何かヒントになれば幸いです。</a:t>
            </a:r>
            <a:endParaRPr kumimoji="1" lang="en-US" altLang="ja-JP" u="sng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8037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73160</TotalTime>
  <Words>312</Words>
  <Application>Microsoft Office PowerPoint</Application>
  <PresentationFormat>画面に合わせる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Office ​​テーマ</vt:lpstr>
      <vt:lpstr>臨時休業中の課題を機能させる  ～グループLINEで解説動画やってみました～ </vt:lpstr>
      <vt:lpstr>解説動画作成して５年目。</vt:lpstr>
      <vt:lpstr>解説動画</vt:lpstr>
      <vt:lpstr>解説動画</vt:lpstr>
      <vt:lpstr>やってみて気づいたこと</vt:lpstr>
      <vt:lpstr>やってみて気づいたこと</vt:lpstr>
      <vt:lpstr>やってみて気づいたこと</vt:lpstr>
      <vt:lpstr>臨時休業中の課題に効果あり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杉本　拓也</dc:creator>
  <cp:lastModifiedBy>杉本 拓也</cp:lastModifiedBy>
  <cp:revision>711</cp:revision>
  <cp:lastPrinted>2018-11-28T09:54:53Z</cp:lastPrinted>
  <dcterms:created xsi:type="dcterms:W3CDTF">2013-11-25T01:33:59Z</dcterms:created>
  <dcterms:modified xsi:type="dcterms:W3CDTF">2020-05-12T07:34:12Z</dcterms:modified>
</cp:coreProperties>
</file>