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5" r:id="rId4"/>
    <p:sldId id="289" r:id="rId5"/>
    <p:sldId id="291" r:id="rId6"/>
    <p:sldId id="295" r:id="rId7"/>
    <p:sldId id="300" r:id="rId8"/>
    <p:sldId id="305" r:id="rId9"/>
    <p:sldId id="310" r:id="rId10"/>
    <p:sldId id="28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89400" y="2527300"/>
            <a:ext cx="9382125" cy="3712631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9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フラッシュ</a:t>
            </a:r>
            <a:r>
              <a:rPr kumimoji="1" lang="en-US" altLang="ja-JP" sz="9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/>
            </a:r>
            <a:br>
              <a:rPr kumimoji="1" lang="en-US" altLang="ja-JP" sz="9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</a:br>
            <a:r>
              <a:rPr kumimoji="1" lang="ja-JP" altLang="en-US" sz="9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9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２次不等式</a:t>
            </a:r>
            <a:endParaRPr kumimoji="1" lang="ja-JP" altLang="en-US" sz="9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267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89400" y="2527300"/>
            <a:ext cx="9382125" cy="3712631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9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検査終了</a:t>
            </a:r>
            <a:endParaRPr kumimoji="1" lang="ja-JP" altLang="en-US" sz="9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629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−2</m:t>
                          </m:r>
                        </m:e>
                      </m:d>
                      <m:r>
                        <a:rPr kumimoji="1" lang="en-US" altLang="ja-JP" sz="8800" i="1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≤</m:t>
                      </m:r>
                      <m:r>
                        <a:rPr kumimoji="1" lang="en-US" altLang="ja-JP" sz="8800" b="0" i="1" smtClean="0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0</m:t>
                      </m:r>
                    </m:oMath>
                  </m:oMathPara>
                </a14:m>
                <a:endParaRPr kumimoji="1" lang="ja-JP" altLang="en-US" sz="8800" dirty="0">
                  <a:latin typeface="HGS教科書体" panose="02020600000000000000" pitchFamily="18" charset="-128"/>
                  <a:ea typeface="HGS教科書体" panose="02020600000000000000" pitchFamily="18" charset="-128"/>
                </a:endParaRPr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-128150" y="203200"/>
            <a:ext cx="6108700" cy="1790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れんしゅう</a:t>
            </a:r>
            <a:endParaRPr kumimoji="1" lang="ja-JP" altLang="en-US" sz="6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94725" y="2057400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0857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2242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367304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94725" y="2057400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0857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2242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3959" y="203200"/>
            <a:ext cx="7387931" cy="1790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第１問　★</a:t>
            </a:r>
            <a:endParaRPr kumimoji="1" lang="ja-JP" altLang="en-US" sz="6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−5</m:t>
                          </m:r>
                        </m:e>
                      </m:d>
                      <m:r>
                        <a:rPr kumimoji="1" lang="en-US" altLang="ja-JP" sz="8800" i="1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≤</m:t>
                      </m:r>
                      <m:r>
                        <a:rPr kumimoji="1" lang="en-US" altLang="ja-JP" sz="8800" b="0" i="1" smtClean="0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0</m:t>
                      </m:r>
                    </m:oMath>
                  </m:oMathPara>
                </a14:m>
                <a:endParaRPr kumimoji="1" lang="ja-JP" altLang="en-US" sz="8800" dirty="0">
                  <a:latin typeface="HGS教科書体" panose="02020600000000000000" pitchFamily="18" charset="-128"/>
                  <a:ea typeface="HGS教科書体" panose="02020600000000000000" pitchFamily="18" charset="-128"/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803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94725" y="2057400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0857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2242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3959" y="203200"/>
            <a:ext cx="7387931" cy="1790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第５問　★</a:t>
            </a:r>
            <a:endParaRPr kumimoji="1" lang="ja-JP" altLang="en-US" sz="6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−7</m:t>
                          </m:r>
                        </m:e>
                      </m:d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+8</m:t>
                          </m:r>
                        </m:e>
                      </m:d>
                      <m:r>
                        <a:rPr kumimoji="1" lang="en-US" altLang="ja-JP" sz="8800" i="1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≥</m:t>
                      </m:r>
                      <m:r>
                        <a:rPr kumimoji="1" lang="en-US" altLang="ja-JP" sz="8800" b="0" i="1" smtClean="0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0</m:t>
                      </m:r>
                    </m:oMath>
                  </m:oMathPara>
                </a14:m>
                <a:endParaRPr kumimoji="1" lang="ja-JP" altLang="en-US" sz="8800" dirty="0">
                  <a:latin typeface="HGS教科書体" panose="02020600000000000000" pitchFamily="18" charset="-128"/>
                  <a:ea typeface="HGS教科書体" panose="02020600000000000000" pitchFamily="18" charset="-128"/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24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9" grpId="0"/>
      <p:bldP spid="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94725" y="2057400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0857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2242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3959" y="203200"/>
            <a:ext cx="7387931" cy="1790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第６問　★★</a:t>
            </a:r>
            <a:endParaRPr kumimoji="1" lang="ja-JP" altLang="en-US" sz="6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+8</m:t>
                          </m:r>
                        </m:e>
                      </m:d>
                      <m:r>
                        <a:rPr kumimoji="1" lang="en-US" altLang="ja-JP" sz="8800" i="1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≤</m:t>
                      </m:r>
                      <m:r>
                        <a:rPr kumimoji="1" lang="en-US" altLang="ja-JP" sz="8800" b="0" i="1" smtClean="0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0</m:t>
                      </m:r>
                    </m:oMath>
                  </m:oMathPara>
                </a14:m>
                <a:endParaRPr kumimoji="1" lang="ja-JP" altLang="en-US" sz="8800" dirty="0">
                  <a:latin typeface="HGS教科書体" panose="02020600000000000000" pitchFamily="18" charset="-128"/>
                  <a:ea typeface="HGS教科書体" panose="02020600000000000000" pitchFamily="18" charset="-128"/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62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94725" y="2057400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0857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2242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3959" y="203200"/>
            <a:ext cx="7387931" cy="1790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第</a:t>
            </a:r>
            <a:r>
              <a:rPr kumimoji="1" lang="en-US" altLang="ja-JP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11</a:t>
            </a:r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問　★★★</a:t>
            </a:r>
            <a:endParaRPr kumimoji="1" lang="ja-JP" altLang="en-US" sz="6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−7</m:t>
                          </m:r>
                        </m:e>
                      </m:d>
                      <m:r>
                        <a:rPr kumimoji="1" lang="en-US" altLang="ja-JP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kumimoji="1" lang="en-US" altLang="ja-JP" sz="8800" b="0" i="1" smtClean="0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0</m:t>
                      </m:r>
                    </m:oMath>
                  </m:oMathPara>
                </a14:m>
                <a:endParaRPr kumimoji="1" lang="ja-JP" altLang="en-US" sz="8800" dirty="0">
                  <a:latin typeface="HGS教科書体" panose="02020600000000000000" pitchFamily="18" charset="-128"/>
                  <a:ea typeface="HGS教科書体" panose="02020600000000000000" pitchFamily="18" charset="-128"/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60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9" grpId="0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94725" y="2057400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0857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2242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3959" y="203200"/>
            <a:ext cx="7387931" cy="1790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第</a:t>
            </a:r>
            <a:r>
              <a:rPr kumimoji="1" lang="en-US" altLang="ja-JP" sz="6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16</a:t>
            </a:r>
            <a:r>
              <a:rPr kumimoji="1" lang="ja-JP" altLang="en-US" sz="6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問　★★★★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−7</m:t>
                          </m:r>
                        </m:e>
                      </m:d>
                      <m:r>
                        <a:rPr kumimoji="1" lang="en-US" altLang="ja-JP" sz="8800" b="0" i="1" smtClean="0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&lt;</m:t>
                      </m:r>
                      <m:r>
                        <a:rPr kumimoji="1" lang="en-US" altLang="ja-JP" sz="8800" i="1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0</m:t>
                      </m:r>
                    </m:oMath>
                  </m:oMathPara>
                </a14:m>
                <a:endParaRPr kumimoji="1" lang="ja-JP" altLang="en-US" sz="8800" dirty="0">
                  <a:latin typeface="HGS教科書体" panose="02020600000000000000" pitchFamily="18" charset="-128"/>
                  <a:ea typeface="HGS教科書体" panose="02020600000000000000" pitchFamily="18" charset="-128"/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16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9" grpId="0"/>
      <p:bldP spid="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94725" y="2057400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0857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</a:t>
            </a:r>
            <a:endParaRPr kumimoji="1" lang="ja-JP" altLang="en-US" sz="200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2242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3959" y="203200"/>
            <a:ext cx="8704114" cy="1790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第</a:t>
            </a:r>
            <a:r>
              <a:rPr kumimoji="1" lang="en-US" altLang="ja-JP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21</a:t>
            </a:r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問</a:t>
            </a:r>
            <a:r>
              <a:rPr kumimoji="1" lang="ja-JP" altLang="en-US" sz="6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★★★</a:t>
            </a:r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★★</a:t>
            </a:r>
            <a:endParaRPr kumimoji="1" lang="ja-JP" altLang="en-US" sz="6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sSup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&gt;</m:t>
                          </m:r>
                          <m: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sz="8800" dirty="0">
                  <a:latin typeface="HGS教科書体" panose="02020600000000000000" pitchFamily="18" charset="-128"/>
                  <a:ea typeface="HGS教科書体" panose="02020600000000000000" pitchFamily="18" charset="-128"/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74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9" grpId="0"/>
      <p:bldP spid="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94725" y="2057400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00857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022425" y="2057395"/>
            <a:ext cx="4202550" cy="328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3958" y="203200"/>
            <a:ext cx="10565241" cy="1790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第</a:t>
            </a:r>
            <a:r>
              <a:rPr kumimoji="1" lang="en-US" altLang="ja-JP" sz="6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25</a:t>
            </a:r>
            <a:r>
              <a:rPr kumimoji="1" lang="ja-JP" altLang="en-US" sz="66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問</a:t>
            </a:r>
            <a:r>
              <a:rPr kumimoji="1" lang="ja-JP" altLang="en-US" sz="6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6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❤❤❤❤❤❤❤❤</a:t>
            </a:r>
            <a:endParaRPr kumimoji="1" lang="en-US" altLang="ja-JP" sz="6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584D9EC9-EC53-4286-814A-66AAA4AABCE7}"/>
              </a:ext>
            </a:extLst>
          </p:cNvPr>
          <p:cNvSpPr/>
          <p:nvPr/>
        </p:nvSpPr>
        <p:spPr>
          <a:xfrm>
            <a:off x="1656290" y="3183362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DA5B94FC-A173-4379-A847-4F44C25AC6F3}"/>
              </a:ext>
            </a:extLst>
          </p:cNvPr>
          <p:cNvSpPr/>
          <p:nvPr/>
        </p:nvSpPr>
        <p:spPr>
          <a:xfrm>
            <a:off x="85480" y="1901186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E40FCC1C-EA31-485B-8483-B67228E0AACE}"/>
              </a:ext>
            </a:extLst>
          </p:cNvPr>
          <p:cNvSpPr/>
          <p:nvPr/>
        </p:nvSpPr>
        <p:spPr>
          <a:xfrm>
            <a:off x="2672870" y="2426552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466544F8-62BE-44CC-9C04-4AB0FDA1F2BB}"/>
              </a:ext>
            </a:extLst>
          </p:cNvPr>
          <p:cNvSpPr/>
          <p:nvPr/>
        </p:nvSpPr>
        <p:spPr>
          <a:xfrm>
            <a:off x="3740410" y="4416428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12253CA7-E67A-4C64-9F09-B7CA189DE1C4}"/>
              </a:ext>
            </a:extLst>
          </p:cNvPr>
          <p:cNvSpPr/>
          <p:nvPr/>
        </p:nvSpPr>
        <p:spPr>
          <a:xfrm>
            <a:off x="516757" y="5062967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xmlns="" id="{82AECF7C-17D1-45BB-967B-A10C78509D66}"/>
              </a:ext>
            </a:extLst>
          </p:cNvPr>
          <p:cNvSpPr/>
          <p:nvPr/>
        </p:nvSpPr>
        <p:spPr>
          <a:xfrm>
            <a:off x="4656382" y="1627615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053CE5CB-0F44-42A3-B668-586CF2CD9EAA}"/>
              </a:ext>
            </a:extLst>
          </p:cNvPr>
          <p:cNvSpPr/>
          <p:nvPr/>
        </p:nvSpPr>
        <p:spPr>
          <a:xfrm>
            <a:off x="6096000" y="5518150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xmlns="" id="{B19A4160-1990-41F8-94FB-99D670053E02}"/>
              </a:ext>
            </a:extLst>
          </p:cNvPr>
          <p:cNvSpPr/>
          <p:nvPr/>
        </p:nvSpPr>
        <p:spPr>
          <a:xfrm>
            <a:off x="6637515" y="2945234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E79E6DC9-7BF1-438F-AFEA-4B938B5546A0}"/>
              </a:ext>
            </a:extLst>
          </p:cNvPr>
          <p:cNvSpPr/>
          <p:nvPr/>
        </p:nvSpPr>
        <p:spPr>
          <a:xfrm>
            <a:off x="7994653" y="1102501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xmlns="" id="{13B6EB95-AD3B-42F6-BD93-7F81EACEE23A}"/>
              </a:ext>
            </a:extLst>
          </p:cNvPr>
          <p:cNvSpPr/>
          <p:nvPr/>
        </p:nvSpPr>
        <p:spPr>
          <a:xfrm>
            <a:off x="8802675" y="4715194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xmlns="" id="{C4B2B12F-2C4D-4F8B-9FA4-BBF0C16FA120}"/>
              </a:ext>
            </a:extLst>
          </p:cNvPr>
          <p:cNvSpPr/>
          <p:nvPr/>
        </p:nvSpPr>
        <p:spPr>
          <a:xfrm>
            <a:off x="10812365" y="2097038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E3371FD6-7BF8-4BB3-BFFD-4090AAB5EF75}"/>
              </a:ext>
            </a:extLst>
          </p:cNvPr>
          <p:cNvSpPr/>
          <p:nvPr/>
        </p:nvSpPr>
        <p:spPr>
          <a:xfrm>
            <a:off x="9517246" y="2664679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xmlns="" id="{FAEC113B-0DDC-4A21-A093-45CD52830B6C}"/>
              </a:ext>
            </a:extLst>
          </p:cNvPr>
          <p:cNvSpPr/>
          <p:nvPr/>
        </p:nvSpPr>
        <p:spPr>
          <a:xfrm>
            <a:off x="10669350" y="5233876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xmlns="" id="{21FCCD53-F22D-4DDA-BEA1-22BC6C94727E}"/>
              </a:ext>
            </a:extLst>
          </p:cNvPr>
          <p:cNvSpPr/>
          <p:nvPr/>
        </p:nvSpPr>
        <p:spPr>
          <a:xfrm>
            <a:off x="2190060" y="329886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xmlns="" id="{C2F9D616-A880-4197-A028-5D29DD7A27DE}"/>
              </a:ext>
            </a:extLst>
          </p:cNvPr>
          <p:cNvSpPr/>
          <p:nvPr/>
        </p:nvSpPr>
        <p:spPr>
          <a:xfrm>
            <a:off x="10035357" y="15592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xmlns="" id="{466544F8-62BE-44CC-9C04-4AB0FDA1F2BB}"/>
              </a:ext>
            </a:extLst>
          </p:cNvPr>
          <p:cNvSpPr/>
          <p:nvPr/>
        </p:nvSpPr>
        <p:spPr>
          <a:xfrm>
            <a:off x="5062265" y="3403836"/>
            <a:ext cx="1067540" cy="1037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❤</a:t>
            </a:r>
            <a:endParaRPr kumimoji="1" lang="en-US" altLang="ja-JP" sz="66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880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3</m:t>
                          </m:r>
                          <m: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−</m:t>
                          </m:r>
                          <m: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</m:ctrlPr>
                        </m:dPr>
                        <m:e>
                          <m:r>
                            <a:rPr kumimoji="1" lang="en-US" altLang="ja-JP" sz="8800" b="0" i="1" smtClean="0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2</m:t>
                          </m:r>
                          <m: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+</m:t>
                          </m:r>
                          <m:r>
                            <a:rPr kumimoji="1" lang="en-US" altLang="ja-JP" sz="8800" i="1">
                              <a:latin typeface="Cambria Math" panose="02040503050406030204" pitchFamily="18" charset="0"/>
                              <a:ea typeface="HGS教科書体" panose="02020600000000000000" pitchFamily="18" charset="-128"/>
                            </a:rPr>
                            <m:t>𝑥</m:t>
                          </m:r>
                        </m:e>
                      </m:d>
                      <m:r>
                        <a:rPr kumimoji="1" lang="en-US" altLang="ja-JP" sz="8800" b="0" i="1" smtClean="0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&lt;</m:t>
                      </m:r>
                      <m:r>
                        <a:rPr kumimoji="1" lang="en-US" altLang="ja-JP" sz="8800" i="1">
                          <a:latin typeface="Cambria Math" panose="02040503050406030204" pitchFamily="18" charset="0"/>
                          <a:ea typeface="HGS教科書体" panose="02020600000000000000" pitchFamily="18" charset="-128"/>
                        </a:rPr>
                        <m:t>0</m:t>
                      </m:r>
                    </m:oMath>
                  </m:oMathPara>
                </a14:m>
                <a:endParaRPr kumimoji="1" lang="ja-JP" altLang="en-US" sz="8800" dirty="0">
                  <a:latin typeface="HGS教科書体" panose="02020600000000000000" pitchFamily="18" charset="-128"/>
                  <a:ea typeface="HGS教科書体" panose="02020600000000000000" pitchFamily="18" charset="-128"/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33650"/>
                <a:ext cx="12192000" cy="25082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01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8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8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6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6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8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8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8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8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1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2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3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4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7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8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9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0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3" dur="8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4" dur="8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5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6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5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6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7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8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1" dur="6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2" dur="6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3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4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7" dur="8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8" dur="8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9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0" dur="1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56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02" dur="75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03" dur="75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04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5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6" presetClass="exit" presetSubtype="0" fill="hold" grpId="1" nodeType="with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08" dur="875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09" dur="875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10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6" presetClass="exit" presetSubtype="0" fill="hold" grpId="1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14" dur="625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15" dur="625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16" dur="12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2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6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20" dur="75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21" dur="75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22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3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6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26" dur="75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27" dur="75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28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9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6" presetClass="exit" presetSubtype="0" fill="hold" grpId="1" nodeType="with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32" dur="875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33" dur="875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34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5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6" presetClass="exit" presetSubtype="0" fill="hold" grpId="1" nodeType="with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38" dur="875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39" dur="875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40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1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6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44" dur="75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45" dur="75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46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7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6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0" dur="75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51" dur="75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52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3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6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56" dur="75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57" dur="75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58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9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56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62" dur="75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3" dur="75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64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5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56" presetClass="exit" presetSubtype="0" fill="hold" grpId="1" nodeType="with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68" dur="875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69" dur="875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0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1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56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74" dur="75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75" dur="75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76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7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56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80" dur="75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81" dur="75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82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56" presetClass="exit" presetSubtype="0" fill="hold" grpId="1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86" dur="625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87" dur="625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88" dur="12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9" dur="12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56" presetClass="exit" presetSubtype="0" fill="hold" grpId="1" nodeType="with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92" dur="875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93" dur="875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94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5" dur="1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000"/>
                            </p:stCondLst>
                            <p:childTnLst>
                              <p:par>
                                <p:cTn id="2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5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20" presetID="1" presetClass="exit" presetSubtype="0" fill="hold" grpId="1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空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天空</Template>
  <TotalTime>157</TotalTime>
  <Words>56</Words>
  <Application>Microsoft Office PowerPoint</Application>
  <PresentationFormat>ワイド画面</PresentationFormat>
  <Paragraphs>58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HGS教科書体</vt:lpstr>
      <vt:lpstr>ＭＳ Ｐゴシック</vt:lpstr>
      <vt:lpstr>ＭＳ 明朝</vt:lpstr>
      <vt:lpstr>Arial</vt:lpstr>
      <vt:lpstr>Calibri</vt:lpstr>
      <vt:lpstr>Calibri Light</vt:lpstr>
      <vt:lpstr>Cambria Math</vt:lpstr>
      <vt:lpstr>天空</vt:lpstr>
      <vt:lpstr>フラッシュ 　２次不等式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　　検査終了</vt:lpstr>
    </vt:vector>
  </TitlesOfParts>
  <Company>北海道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フラッシュ 　２次方程式</dc:title>
  <dc:creator>十勝教育局 - 足寄高校</dc:creator>
  <cp:lastModifiedBy>t-konno</cp:lastModifiedBy>
  <cp:revision>25</cp:revision>
  <dcterms:created xsi:type="dcterms:W3CDTF">2017-11-14T02:03:17Z</dcterms:created>
  <dcterms:modified xsi:type="dcterms:W3CDTF">2020-01-06T04:14:52Z</dcterms:modified>
</cp:coreProperties>
</file>