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66" r:id="rId4"/>
    <p:sldId id="267" r:id="rId5"/>
    <p:sldId id="261" r:id="rId6"/>
    <p:sldId id="259" r:id="rId7"/>
    <p:sldId id="260" r:id="rId8"/>
    <p:sldId id="264" r:id="rId9"/>
    <p:sldId id="265" r:id="rId10"/>
    <p:sldId id="262" r:id="rId11"/>
    <p:sldId id="268" r:id="rId12"/>
    <p:sldId id="269" r:id="rId13"/>
    <p:sldId id="263" r:id="rId14"/>
    <p:sldId id="258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76" y="5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9-10-26T11:46:42.76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1D6EA7EB-9F51-4951-97A1-2D6A1AA6C769}" emma:medium="tactile" emma:mode="ink">
          <msink:context xmlns:msink="http://schemas.microsoft.com/ink/2010/main" type="writingRegion" rotatedBoundingBox="10561,6613 10454,7480 9956,7419 10063,6552"/>
        </emma:interpretation>
      </emma:emma>
    </inkml:annotationXML>
    <inkml:traceGroup>
      <inkml:annotationXML>
        <emma:emma xmlns:emma="http://www.w3.org/2003/04/emma" version="1.0">
          <emma:interpretation id="{43F6BE2D-9C47-4A5C-BFB4-864BA4E17D62}" emma:medium="tactile" emma:mode="ink">
            <msink:context xmlns:msink="http://schemas.microsoft.com/ink/2010/main" type="paragraph" rotatedBoundingBox="10561,6613 10454,7480 9956,7419 10063,65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35812B-1E2D-4C4D-9AF7-79B20F3D190B}" emma:medium="tactile" emma:mode="ink">
              <msink:context xmlns:msink="http://schemas.microsoft.com/ink/2010/main" type="line" rotatedBoundingBox="10561,6613 10454,7480 9956,7419 10063,6552"/>
            </emma:interpretation>
          </emma:emma>
        </inkml:annotationXML>
        <inkml:traceGroup>
          <inkml:annotationXML>
            <emma:emma xmlns:emma="http://www.w3.org/2003/04/emma" version="1.0">
              <emma:interpretation id="{E828434C-4CFA-43A6-9BD3-36410A7F6117}" emma:medium="tactile" emma:mode="ink">
                <msink:context xmlns:msink="http://schemas.microsoft.com/ink/2010/main" type="inkWord" rotatedBoundingBox="10561,6613 10454,7480 9956,7419 10063,6552"/>
              </emma:interpretation>
              <emma:one-of disjunction-type="recognition" id="oneOf0">
                <emma:interpretation id="interp0" emma:lang="ja-JP" emma:confidence="0">
                  <emma:literal>∞</emma:literal>
                </emma:interpretation>
                <emma:interpretation id="interp1" emma:lang="ja-JP" emma:confidence="0">
                  <emma:literal>幻</emma:literal>
                </emma:interpretation>
                <emma:interpretation id="interp2" emma:lang="ja-JP" emma:confidence="0">
                  <emma:literal>切</emma:literal>
                </emma:interpretation>
                <emma:interpretation id="interp3" emma:lang="ja-JP" emma:confidence="0">
                  <emma:literal>凸</emma:literal>
                </emma:interpretation>
                <emma:interpretation id="interp4" emma:lang="ja-JP" emma:confidence="0">
                  <emma:literal>な</emma:literal>
                </emma:interpretation>
              </emma:one-of>
            </emma:emma>
          </inkml:annotationXML>
          <inkml:trace contextRef="#ctx0" brushRef="#br0">56 0,'0'25,"0"0,0 0,0 0,0 1,0-1,0 0,25-25,-25 25,26-25,-26 25,0 0,25-25,-25 25,25-25,0 0,0 0,0 0,1 26,-1-26,-25 25,25-25,0 0,-25-25,25 25,-25-26,0 1,25 25,-25-25,0 0,0 0,0 0,0 0,0-1,0 1,-25 25,25-25,0 0,0 0,-25 25,0 0,25 25,0 0,0 0,0 0,0 1,0-1,0 0,0 0,0 0,0 0,0 0,0 1,0-1,0 0,0 0,0 0,0 0,0 0,0 1,0-1,0 0,0 0,0 0,0 26,0-26,0 25,0-25,0 0,0 0,0 1,0-1,0 0,-25-25,0 0,-1 0,1 0,0 0,0 0,25-25,-25 25,25-25,-25-1,-1 1,26 0,-25 0,25 0,-25 0,25 0,-25 25,25-26,0 1,25 0,0 25,0 0,1 0,-26-25,25 25,-25-25,25 25,0-25,0 25,-25-26,25 26,-25-25,26 25,-1 0,0 0,0 0,0 0,0 0,0 0,1 0,-1 0,0 0,0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9-10-28T22:10:07.46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2D5FA1C-1F20-40E3-B76C-2AED68440C27}" emma:medium="tactile" emma:mode="ink">
          <msink:context xmlns:msink="http://schemas.microsoft.com/ink/2010/main" type="writingRegion" rotatedBoundingBox="18684,12659 16622,12897 16516,11982 18578,11743"/>
        </emma:interpretation>
      </emma:emma>
    </inkml:annotationXML>
    <inkml:traceGroup>
      <inkml:annotationXML>
        <emma:emma xmlns:emma="http://www.w3.org/2003/04/emma" version="1.0">
          <emma:interpretation id="{DFBBE93D-2898-4E64-AC0A-9258F9A749FE}" emma:medium="tactile" emma:mode="ink">
            <msink:context xmlns:msink="http://schemas.microsoft.com/ink/2010/main" type="paragraph" rotatedBoundingBox="18684,12659 16622,12897 16516,11982 18578,117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48B112-561C-41BC-86E8-14C939D8F5C6}" emma:medium="tactile" emma:mode="ink">
              <msink:context xmlns:msink="http://schemas.microsoft.com/ink/2010/main" type="line" rotatedBoundingBox="18684,12659 16622,12897 16516,11982 18578,11743"/>
            </emma:interpretation>
          </emma:emma>
        </inkml:annotationXML>
        <inkml:traceGroup>
          <inkml:annotationXML>
            <emma:emma xmlns:emma="http://www.w3.org/2003/04/emma" version="1.0">
              <emma:interpretation id="{FD84FA54-50E6-4AEC-817D-B4F6BB82AEDF}" emma:medium="tactile" emma:mode="ink">
                <msink:context xmlns:msink="http://schemas.microsoft.com/ink/2010/main" type="inkWord" rotatedBoundingBox="18684,12659 16622,12897 16516,11982 18578,11743"/>
              </emma:interpretation>
              <emma:one-of disjunction-type="recognition" id="oneOf0">
                <emma:interpretation id="interp0" emma:lang="ja-JP" emma:confidence="0">
                  <emma:literal>凸</emma:literal>
                </emma:interpretation>
                <emma:interpretation id="interp1" emma:lang="ja-JP" emma:confidence="0">
                  <emma:literal>辺</emma:literal>
                </emma:interpretation>
                <emma:interpretation id="interp2" emma:lang="ja-JP" emma:confidence="0">
                  <emma:literal>分</emma:literal>
                </emma:interpretation>
                <emma:interpretation id="interp3" emma:lang="ja-JP" emma:confidence="0">
                  <emma:literal>よ</emma:literal>
                </emma:interpretation>
                <emma:interpretation id="interp4" emma:lang="ja-JP" emma:confidence="0">
                  <emma:literal>女</emma:literal>
                </emma:interpretation>
              </emma:one-of>
            </emma:emma>
          </inkml:annotationXML>
          <inkml:trace contextRef="#ctx0" brushRef="#br0">1004 936,'0'29,"-30"-29,1 0,-1 0,1 0,-1 0,1 0,-1 0,1 0,-1 0,1 0,-1 0,1-29,-1 29,0 0,1-30,29 0,-30 30,1 0,-1 0,1-29,-1 29,30-30,-29 30,-1 0,1-29,-1 29,1 0,-1-30,1 1,29-1,-30 30,0 0,30-29,-29 29,-1-30,1 1,-1 29,1 0,29-30,0 1,0-1,0 1,0-1,0 0,29 30,-29-29,30 29,-30-30,29 30,1 0,-1 0,-29-29,30 29,0 0,-30-30,29 30,-29-29,30 29,-30-30,29 30,1 0,-30-29,29 29,1 0,-30-30,29 30,1 0,-1 0,1-29,-1 29,-29-30,30 30,-1 0,1 0,0 0,-1 0,1 0,-1 0,1 0,-1 0,-29-29,30 29,-1 0,30-30,-29 30,-1 0,1-30,-1 30,1 0,0 0,-1 0,1-29,-1 29,1 0,29 0,-30 0,1 0,-1 0,1 0,-1 0,1 0,29 0,-29 0,-1 0,1 0,-1 0,1 0,-1 0,1 0,-1 0,1 29,-1-29,-29 30,30-30,-30 30,29-30,-29 29,30-29,0 0,-1 0,1 30,-1-30,1 0,-30 29,0 1,0-1,0 1,0-1,0 1,0-1,0 1,0-1,0 1,0 0,-30-30,30 29,-29-29,29 30,-30-1,1-29,29 30,-30-30,0 0,30 29,-29-29,-1 0,1 30,-1-30,1 0,-1 0,1 0,-1 0,1 29,-1-29,1 30,-1-30,30 29,-29-29,29 30,-30-30,0 0,1 0,29 29,-30-29,1 0,29 30,-30-30,1 0,-1 0,1 0,-1 0,1 29,-1-29,1 0,-1 0,0 0,1 0,-1 0,1 0,-1 0,1 0,-1 0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9-10-30T04:56:40.51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20D6712-8784-4228-9CBE-AED0E03462DC}" emma:medium="tactile" emma:mode="ink">
          <msink:context xmlns:msink="http://schemas.microsoft.com/ink/2010/main" type="writingRegion" rotatedBoundingBox="16662,3619 19596,3474 19746,6492 16811,6637"/>
        </emma:interpretation>
      </emma:emma>
    </inkml:annotationXML>
    <inkml:traceGroup>
      <inkml:annotationXML>
        <emma:emma xmlns:emma="http://www.w3.org/2003/04/emma" version="1.0">
          <emma:interpretation id="{F4862180-8428-46C5-9D03-D6DF90416F30}" emma:medium="tactile" emma:mode="ink">
            <msink:context xmlns:msink="http://schemas.microsoft.com/ink/2010/main" type="paragraph" rotatedBoundingBox="16744,3556 19460,3556 19460,4513 16744,45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B5717F-A2F6-44B0-ABAB-E1631346D120}" emma:medium="tactile" emma:mode="ink">
              <msink:context xmlns:msink="http://schemas.microsoft.com/ink/2010/main" type="inkBullet" rotatedBoundingBox="16684,3655 19409,3442 19485,4408 16760,4622"/>
            </emma:interpretation>
            <emma:one-of disjunction-type="recognition" id="oneOf0">
              <emma:interpretation id="interp0" emma:lang="ja-JP" emma:confidence="0">
                <emma:literal>↳</emma:literal>
              </emma:interpretation>
            </emma:one-of>
          </emma:emma>
        </inkml:annotationXML>
        <inkml:trace contextRef="#ctx0" brushRef="#br0">314 966,'-20'0,"1"0,-1 0,-19 0,19 0,1 0,-20-19,19 19,1 0,-1-20,1 20,19-19,-20 19,20-20,-19 20,-1-19,20-1,0 0,0 1,0-1,0 1,0-1,20 1,-20-1,19 1,1-1,-20 1,19-1,1 1,-20-1,0 0,0 1,19-1,-19 1,20-1,-1-19,1 20,-1-20,1 19,-20 1,0-1,19 0,1 20,0-19,-1 19,1-20,-1 20,-19-19,20 19,-1-20,1 20,-1 0,1-19,-1 19,-19-20,20 20,-1 0,1 0,0-19,-1 19,1 0,-20-20,19 20,1 0,-1 0,1 0,-1 0,1 0,-20-19,19 19,1 0,19-20,-19 20,19-19,-20 19,-19-20,20 20,-1-20,1 20,19 0,0-19,0 19,0-20,0 20,-19 0,19 0,0 0,-20-19,1 19,19 0,-19 0,-1 0,1 0,-1 0,1 0,19 0,-20 0,1 0,-1 0,20 0,-19 0,0 0,-1 0,1 0,-1 0,1 0,19 0,0 19,0-19,0 20,0-20,-19 0,-1 0,1 0,-1 0,1 0,19 0,0 0,-20 0,21 0,-21 0,1 0,-1 0,1 0,-1 0,1 0,-1 0,-19 19,20-19,-20 20,19-20,1 0,-1 0,1 20,0-20,-1 19,1-19,-1 20,1-20,-20 19,19-19,1 0,-20 20,19-20,1 0,-20 19,19 1,20-20,-19 19,0-19,-20 20,19-20,1 0,-1 19,1-19,-1 0,-19 20,0-1,0 1,0 0,0-1,0 1,20-1,-20 1,0-1,0 1,19-20,-19 19,0 1,20-1,-20 1,0-1,0 1,0 0,0-1,0 1,0-1,0 1,-20-20,20 19,-19-19,19 20,-20-20,20 19,-19 1,-1-1,1-19,19 20,-20-20,20 19,-19-19,-1 0,0 20,1-20,-1 0,1 0,-1 0,1 0,-1 0,1 0,-1 20,-19-20,0 0,0 19,19-19,-19 0,0 20,20-20,-1 0,1 0,-1 0,1 0,-1 0,0 0,1 0,-1 0,1 0,-1 0,1 0,-1 0,1 0,-1 0,-19 0,20 0,-1 0,0 0,1 0,-1 19,1-19,-1 0,1 0,-1 0,1 0,-1 0,1 0,-1 0,-19 0,0 0,0 0,0 0,0 0,19 0,1 0,-1 0,1 0,-1 0,0 0,1 0,-20 0,19 0,1 0,-1 0,1 0,-1 0,-19 0,20 0,-1 0,0 0,1 0,-20 0,19 0,1 0,-1 0,1 0,-1 0,1 0,-1 0,1 0,-1 0,-19 0,19 0,1 0,-1 0,1 0,-1 0,1 0,-20 0,19 0,1 0,-1 0,0 0,1 0,-1 0,1 0,-20 0,19 0,-19 0,20 0,-1 0,1 0,-1 0,20 20,-20-20,1 0</inkml:trace>
      </inkml:traceGroup>
    </inkml:traceGroup>
    <inkml:traceGroup>
      <inkml:annotationXML>
        <emma:emma xmlns:emma="http://www.w3.org/2003/04/emma" version="1.0">
          <emma:interpretation id="{15D81487-519F-4E2B-B11A-D1645008196F}" emma:medium="tactile" emma:mode="ink">
            <msink:context xmlns:msink="http://schemas.microsoft.com/ink/2010/main" type="paragraph" rotatedBoundingBox="16783,5510 19714,5510 19714,6604 16783,66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5E8EE5-64F0-4CA9-ACC0-80F984A0D33B}" emma:medium="tactile" emma:mode="ink">
              <msink:context xmlns:msink="http://schemas.microsoft.com/ink/2010/main" type="inkBullet" rotatedBoundingBox="16758,5567 19693,5422 19746,6492 16811,6637"/>
            </emma:interpretation>
            <emma:one-of disjunction-type="recognition" id="oneOf1">
              <emma:interpretation id="interp1" emma:lang="ja-JP" emma:confidence="0">
                <emma:literal>↳</emma:literal>
              </emma:interpretation>
            </emma:one-of>
          </emma:emma>
        </inkml:annotationXML>
        <inkml:trace contextRef="#ctx0" brushRef="#br0" timeOffset="11539.6569">294 2901,'0'0,"0"-20,0 0,-19 20,-1-19,20-1,-20 1,1-1,-1 1,1-20,-20 0,19 0,1-1,-1 21,1-20,19 19,-20 1,20-1,0 1,0-1,0 1,0-1,0 1,0-1,0 0,0 1,0-1,20 1,-1-1,1 20,-1-19,20-1,-19 1,-20-1,19 20,1 0,-1 0,1 0,0 0,-1 0,1 0,-1-19,1 19,-1 0,1 0,-1 0,-19-20,20 20,-1 0,1-19,-1 19,1 0,0 0,19-20,0 20,0-20,19 20,-19-19,1 19,38-20,-39 20,-39-19,39 19,0 0,0-20,0 20,-19-19,-1-1,1 20,-1 0,1 0,-1-19,40 19,-20 0,20 0,-1 0,-19 0,0 19,0-19,-19 0,19 0,-19 20,-1-20,1 19,-1-19,1 20,-1-20,1 0,-1 19,1-19,-1 20,1-20,0 0,-1 0,1 0,19 0,0 0,0-20,19 20,-18 0,-1 0,-20-19,20 19,-19 0,-1 0,1 0,-1 0,1 0,-1 0,1 19,19-19,-19 0,-1 0,1 0,-1 0,1 0,-1 20,1-20,-1 19,1-19,-1 0,1 20,0-20,-1 0,20 20,-19-20,-1 0,1 0,-1 0,1 0,19 0,-20 0,1 0,0 0,-1 0,1 0,-1 0,-19 19,20-19,-20 20,19-20,-19 19,20-19,-20 20,0-1,0 1,19-20,-19 19,0 1,20-20,-20 19,0 1,0-1,0 1,0 0,0-1,0 1,0-1,0 1,0-1,0 1,0-1,0 1,0-1,0 1,0-1,0 1,0 0,-20-1,20 1,-19-20,19 19,-20-19,20 20,-39-20,20 19,-1-19,1 20,-1-20,0 19,1-19,-1 20,1-20,19 19,-20-19,1 0,-1 20,1-20,19 19,-20-19,1 0,-1 0,1 0,-1 0,0 0,1 0,19 20,-20-20,1 0,-1 0,1 0,19 20,-20-20,1 0,-1 0,1 19,-1-19,-19 0,19 0,1 0,19 20,-20-20,1 0,-1 19,1-19,-1 0,-19 0,0 0,20 0,-1 0,0 0,1 20,-1-20,1 0,-1 0,1 0,-1 0,1 0,-1 0,1 0,-1 0,1 0,-21 0,21 0,-1 0,1 0,-1 0,1 0,-1 0,1 0,-1 0,1 0,-20 0,19 0,0 0,1 0,-1 0,1 0,-1 0,1 0,-1 0,1 0,-1 0,1 0,-1 0,20-20,-19 20,-1 0,0 0,1 0,-1 0,1 0,-1 0,1 0,-1 0,20-19,-19 19,-1 0,1 0,-1 0,1 0,-1 0,20 19,-20 1,1-20,-1 0,1 19,-20-19,39 20,-20-20,20 19,-19-19,-1 0,1 0,-1 0,1 0,-1 0,0 20,1-20,-1 0,1 0,-1 0,1 0,-1-20,1 20,19-19,-20 19,1 0,-1-20,1 20,-1-19,0 19,1 0,-1 0,20-20,-19 20,19-19,-20 19,1-20,-1 20,20-19,-19 19,-1 0,20-20</inkml:trace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9-10-30T04:57:09.90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3C82C66-B968-4848-8B34-C1BAEAFC4D19}" emma:medium="tactile" emma:mode="ink">
          <msink:context xmlns:msink="http://schemas.microsoft.com/ink/2010/main" type="writingRegion" rotatedBoundingBox="18579,13432 16973,13576 16904,12805 18510,12660"/>
        </emma:interpretation>
      </emma:emma>
    </inkml:annotationXML>
    <inkml:traceGroup>
      <inkml:annotationXML>
        <emma:emma xmlns:emma="http://www.w3.org/2003/04/emma" version="1.0">
          <emma:interpretation id="{CF331F4E-BCA4-478E-9B8D-6A41E459B0C7}" emma:medium="tactile" emma:mode="ink">
            <msink:context xmlns:msink="http://schemas.microsoft.com/ink/2010/main" type="paragraph" rotatedBoundingBox="18579,13432 16973,13576 16904,12805 18510,126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4F4A59-B0A6-44CE-A6DD-0C0358CF58B3}" emma:medium="tactile" emma:mode="ink">
              <msink:context xmlns:msink="http://schemas.microsoft.com/ink/2010/main" type="line" rotatedBoundingBox="18579,13432 16973,13576 16904,12805 18510,12660"/>
            </emma:interpretation>
          </emma:emma>
        </inkml:annotationXML>
        <inkml:traceGroup>
          <inkml:annotationXML>
            <emma:emma xmlns:emma="http://www.w3.org/2003/04/emma" version="1.0">
              <emma:interpretation id="{B864C844-666C-4647-83B1-3FE0BC6D8D55}" emma:medium="tactile" emma:mode="ink">
                <msink:context xmlns:msink="http://schemas.microsoft.com/ink/2010/main" type="inkWord" rotatedBoundingBox="18579,13432 16973,13576 16904,12805 18510,12660"/>
              </emma:interpretation>
              <emma:one-of disjunction-type="recognition" id="oneOf0">
                <emma:interpretation id="interp0" emma:lang="ja-JP" emma:confidence="0">
                  <emma:literal>凸</emma:literal>
                </emma:interpretation>
                <emma:interpretation id="interp1" emma:lang="ja-JP" emma:confidence="0">
                  <emma:literal>辺</emma:literal>
                </emma:interpretation>
                <emma:interpretation id="interp2" emma:lang="ja-JP" emma:confidence="0">
                  <emma:literal>セ</emma:literal>
                </emma:interpretation>
                <emma:interpretation id="interp3" emma:lang="ja-JP" emma:confidence="0">
                  <emma:literal>O</emma:literal>
                </emma:interpretation>
                <emma:interpretation id="interp4" emma:lang="ja-JP" emma:confidence="0">
                  <emma:literal>&amp;</emma:literal>
                </emma:interpretation>
              </emma:one-of>
            </emma:emma>
          </inkml:annotationXML>
          <inkml:trace contextRef="#ctx0" brushRef="#br0">510 803,'-19'0,"-1"0,1 0,-1-19,1 19,-1-20,1 20,-1 0,1-19,-1 19,0-20,1 20,19-19,-20 19,1 0,-1-20,1 20,19-19,-20 19,1-20,19 1,-20 19,1-20,-1 1,1 19,-1 0,0 0,20-20,0 0,0 1,-19 19,19-20,0 1,-20-1,20 1,0-1,0 1,0-1,0 1,20-1,-20 1,0-1,19 20,-19-20,20 1,0-1,-1 20,1-19,-1-1,-19 1,20 19,19 0,-20-20,1 1,-1-1,1 20,-1 0,-19-19,20 19,0 0,-1-20,1 1,-1 19,1 0,19-20,-20 20,1 0,-20-20,19 20,1 0,-1 0,1 0,0 0,-1 0,1 0,-1 0,1 0,19 0,0 0,0 0,20 0,-1 0,-19 0,0 0,-19 0,-1 0,20 0,-19 0,0 0,-1 0,20 0,0 0,-19 0,-1 0,1 0,-1 0,1 0,-1 0,1 0,0 0,-1 0,1 0,-1 0,1 0,-1 0,1 0,-20 20,19-20,1 20,-1-1,-19 1,20-1,-1 1,-19-1,20 1,-20-1,0 1,0-1,0 1,20-1,-20 1,0 0,0-1,0 1,0-1,0 1,0-1,0 1,0-1,0 1,0-1,-20-19,20 20,-20-1,1 1,-1 0,20-1,-19-19,19 20,-20-20,20 19,-19-19,19 20,-20-20,1 19,-1-19,20 20,-19-20,-1 0,1 19,-1-19,0 20,1-20,-1 0,1 0,-1 0,1 0,-1 0,-19 0,20 0,-20 0,19 0,0 0,1 0,-1 0,1 0,-1 0,1 0,-1 0,1 0,-1 0,1 0,-1 0,1 0,-1 0,0 0,1 0,-1 0,20 19,-19-19,-1 0,1 0,-1 20,1-20,-1 0,1 0,-1 0,1 0,-1 0,0 0,1 0,-1 0,1 0,-1 0,1 0,-1 0,1 0,-1 0,1 0,-1 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9-10-26T11:49:39.01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F15B0A49-6448-421E-8088-EA4A50D0C66F}" emma:medium="tactile" emma:mode="ink">
          <msink:context xmlns:msink="http://schemas.microsoft.com/ink/2010/main" type="writingRegion" rotatedBoundingBox="21150,12215 21362,12931 20869,13077 20658,12361"/>
        </emma:interpretation>
      </emma:emma>
    </inkml:annotationXML>
    <inkml:traceGroup>
      <inkml:annotationXML>
        <emma:emma xmlns:emma="http://www.w3.org/2003/04/emma" version="1.0">
          <emma:interpretation id="{EF42A491-380B-404B-9413-04872BB5D574}" emma:medium="tactile" emma:mode="ink">
            <msink:context xmlns:msink="http://schemas.microsoft.com/ink/2010/main" type="paragraph" rotatedBoundingBox="21150,12215 21362,12931 20869,13077 20658,123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E4DCE6-41A6-441B-8E45-990D3EDA99F7}" emma:medium="tactile" emma:mode="ink">
              <msink:context xmlns:msink="http://schemas.microsoft.com/ink/2010/main" type="line" rotatedBoundingBox="21150,12215 21362,12931 20869,13077 20658,12361"/>
            </emma:interpretation>
          </emma:emma>
        </inkml:annotationXML>
        <inkml:traceGroup>
          <inkml:annotationXML>
            <emma:emma xmlns:emma="http://www.w3.org/2003/04/emma" version="1.0">
              <emma:interpretation id="{1D68F15B-6AA2-4D2A-A72C-13E785A02635}" emma:medium="tactile" emma:mode="ink">
                <msink:context xmlns:msink="http://schemas.microsoft.com/ink/2010/main" type="inkWord" rotatedBoundingBox="21161,12230 21331,12953 20847,13067 20677,12343"/>
              </emma:interpretation>
              <emma:one-of disjunction-type="recognition" id="oneOf0">
                <emma:interpretation id="interp0" emma:lang="ja-JP" emma:confidence="0">
                  <emma:literal>〇</emma:literal>
                </emma:interpretation>
                <emma:interpretation id="interp1" emma:lang="ja-JP" emma:confidence="0">
                  <emma:literal>@</emma:literal>
                </emma:interpretation>
                <emma:interpretation id="interp2" emma:lang="ja-JP" emma:confidence="0">
                  <emma:literal>O</emma:literal>
                </emma:interpretation>
                <emma:interpretation id="interp3" emma:lang="ja-JP" emma:confidence="0">
                  <emma:literal>0</emma:literal>
                </emma:interpretation>
                <emma:interpretation id="interp4" emma:lang="ja-JP" emma:confidence="0">
                  <emma:literal>o</emma:literal>
                </emma:interpretation>
              </emma:one-of>
            </emma:emma>
          </inkml:annotationXML>
          <inkml:trace contextRef="#ctx0" brushRef="#br0">52 27,'-25'0,"0"25,25 0,0 0,0 0,0 0,0 1,0-1,0 0,0 0,0 0,0 0,0 0,0 1,0-1,0 0,0 0,0 0,25 0,-25 1,25-1,-25 0,25-25,0 25,-25 0,25-25,-25 25,0 0,25-25,-25 26,0-1,26-25,-1 0,0 0,0 0,0 0,0 0,1 0,-1 0,0-25,0 25,-25-26,25 26,-25-25,0 0,0 0,25 25,-25-25,0 0,0 0,0-1,0 1,0 0,0 0,0 0,0 0,0-1,0 1,0 0,0 0,0 0,0 0,-25 25,25-25,0-1,-25 1,0 0,25 0,-25 25,25-25,-25 0,25 0,-26 25,1 0,0 0,0 0,0 0,0 0,-1 0,1 0,0 0,0 25,0-25,25 25,-25-25</inkml:trace>
        </inkml:traceGroup>
        <inkml:traceGroup>
          <inkml:annotationXML>
            <emma:emma xmlns:emma="http://www.w3.org/2003/04/emma" version="1.0">
              <emma:interpretation id="{CCE7D7B3-AD74-4F96-B379-70695B20134F}" emma:medium="tactile" emma:mode="ink">
                <msink:context xmlns:msink="http://schemas.microsoft.com/ink/2010/main" type="inkWord" rotatedBoundingBox="20798,12725 21301,12725 21301,12740 20798,12740"/>
              </emma:interpretation>
              <emma:one-of disjunction-type="recognition" id="oneOf1">
                <emma:interpretation id="interp5" emma:lang="ja-JP" emma:confidence="0">
                  <emma:literal>・</emma:literal>
                </emma:interpretation>
                <emma:interpretation id="interp6" emma:lang="ja-JP" emma:confidence="0">
                  <emma:literal>/</emma:literal>
                </emma:interpretation>
                <emma:interpretation id="interp7" emma:lang="ja-JP" emma:confidence="0">
                  <emma:literal>l</emma:literal>
                </emma:interpretation>
                <emma:interpretation id="interp8" emma:lang="ja-JP" emma:confidence="0">
                  <emma:literal>I</emma:literal>
                </emma:interpretation>
                <emma:interpretation id="interp9" emma:lang="ja-JP" emma:confidence="0">
                  <emma:literal>i</emma:literal>
                </emma:interpretation>
              </emma:one-of>
            </emma:emma>
          </inkml:annotationXML>
          <inkml:trace contextRef="#ctx0" brushRef="#br0" timeOffset="2858.5537">27 429,'25'0,"0"0,0 0,0 0,0 0,1 0,-1 0,0 0,0 0,0 0,0 0,1 0,-1 0,0 0,0 0,0 0,0 0,0 0,1 0,-1 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9-10-26T11:47:41.55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2FF0A91F-89EA-4943-983C-CEF3A28A86C6}" emma:medium="tactile" emma:mode="ink">
          <msink:context xmlns:msink="http://schemas.microsoft.com/ink/2010/main" type="writingRegion" rotatedBoundingBox="8118,6383 7874,7286 7381,7153 7625,6250"/>
        </emma:interpretation>
      </emma:emma>
    </inkml:annotationXML>
    <inkml:traceGroup>
      <inkml:annotationXML>
        <emma:emma xmlns:emma="http://www.w3.org/2003/04/emma" version="1.0">
          <emma:interpretation id="{D3647DB5-4843-462F-B776-BC7209DD9506}" emma:medium="tactile" emma:mode="ink">
            <msink:context xmlns:msink="http://schemas.microsoft.com/ink/2010/main" type="paragraph" rotatedBoundingBox="8118,6383 7874,7286 7381,7153 7625,62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3F8486-73E9-43FD-B978-3EE74FD7035E}" emma:medium="tactile" emma:mode="ink">
              <msink:context xmlns:msink="http://schemas.microsoft.com/ink/2010/main" type="line" rotatedBoundingBox="8118,6383 7874,7286 7381,7153 7625,6250"/>
            </emma:interpretation>
          </emma:emma>
        </inkml:annotationXML>
        <inkml:traceGroup>
          <inkml:annotationXML>
            <emma:emma xmlns:emma="http://www.w3.org/2003/04/emma" version="1.0">
              <emma:interpretation id="{B89EE151-587D-427F-84E3-AE9A65AF094A}" emma:medium="tactile" emma:mode="ink">
                <msink:context xmlns:msink="http://schemas.microsoft.com/ink/2010/main" type="inkWord" rotatedBoundingBox="8118,6383 7874,7286 7381,7153 7625,6250"/>
              </emma:interpretation>
              <emma:one-of disjunction-type="recognition" id="oneOf0">
                <emma:interpretation id="interp0" emma:lang="ja-JP" emma:confidence="0">
                  <emma:literal>∞</emma:literal>
                </emma:interpretation>
                <emma:interpretation id="interp1" emma:lang="ja-JP" emma:confidence="0">
                  <emma:literal>『</emma:literal>
                </emma:interpretation>
                <emma:interpretation id="interp2" emma:lang="ja-JP" emma:confidence="0">
                  <emma:literal>ゃ</emma:literal>
                </emma:interpretation>
                <emma:interpretation id="interp3" emma:lang="ja-JP" emma:confidence="0">
                  <emma:literal>や</emma:literal>
                </emma:interpretation>
                <emma:interpretation id="interp4" emma:lang="ja-JP" emma:confidence="0">
                  <emma:literal>均</emma:literal>
                </emma:interpretation>
              </emma:one-of>
            </emma:emma>
          </inkml:annotationXML>
          <inkml:trace contextRef="#ctx0" brushRef="#br0">51 25,'0'0,"0"26,0-1,0 0,0 0,0 0,0 0,0 1,25-26,-25 25,25-25,0 25,-25 0,25-25,-25 25,26-25,-1 0,-25-25,25 25,-25-25,25 25,0 0,0 0,-25-25,25 25,1 0,-26-25,0-1,25 26,-25-25,25 25,-25-25,0 0,0 0,0 0,0-1,0 1,-25 25,25 25,-25-25,25 26,0-1,-26 0,26 0,0 0,-25 0,25 1,0-1,0 0,0 0,0 0,0 0,0 0,0 1,0-1,0 0,0 0,0 0,0 0,0 0,0 1,0-1,0 0,0 0,0 0,0 0,-25 0,25 1,-25-1,0 0,25 0,-25 0,25 0,-25-25,25 26,-26-26,1 0,0 0,0 0,0-26,25 1,-25 25,25-25,0 0,-26 0,26 0,0-1,0 1,0 0,0 0,26 25,-1 0,-25-25,25 25,0-25,0 0,0-1,-25 1,26 25,-26-25,25 25,0 0,0 0,0 0,-25-25,25 25,0 0,1 0,-26-25,25 25,-25-25,25 25,0 0,-25-25,25 25,0 0,-25 25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9-10-26T11:55:07.84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FFD8A10E-0DD3-4276-BD23-9DAA14150010}" emma:medium="tactile" emma:mode="ink">
          <msink:context xmlns:msink="http://schemas.microsoft.com/ink/2010/main" type="writingRegion" rotatedBoundingBox="18973,12012 18938,12850 18485,12830 18521,11993"/>
        </emma:interpretation>
      </emma:emma>
    </inkml:annotationXML>
    <inkml:traceGroup>
      <inkml:annotationXML>
        <emma:emma xmlns:emma="http://www.w3.org/2003/04/emma" version="1.0">
          <emma:interpretation id="{25DE1CF9-39FB-4D4B-86D3-96FF22F176A3}" emma:medium="tactile" emma:mode="ink">
            <msink:context xmlns:msink="http://schemas.microsoft.com/ink/2010/main" type="paragraph" rotatedBoundingBox="18973,12012 18938,12850 18485,12830 18521,119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9106DD-8055-49E3-8397-236C6FDDBAA1}" emma:medium="tactile" emma:mode="ink">
              <msink:context xmlns:msink="http://schemas.microsoft.com/ink/2010/main" type="line" rotatedBoundingBox="18973,12012 18938,12850 18485,12830 18521,11993"/>
            </emma:interpretation>
          </emma:emma>
        </inkml:annotationXML>
        <inkml:traceGroup>
          <inkml:annotationXML>
            <emma:emma xmlns:emma="http://www.w3.org/2003/04/emma" version="1.0">
              <emma:interpretation id="{238657A3-F8F8-422A-9B55-EA4F137A077A}" emma:medium="tactile" emma:mode="ink">
                <msink:context xmlns:msink="http://schemas.microsoft.com/ink/2010/main" type="inkWord" rotatedBoundingBox="18487,12831 18519,11993 18972,12011 18940,12849"/>
              </emma:interpretation>
              <emma:one-of disjunction-type="recognition" id="oneOf0">
                <emma:interpretation id="interp0" emma:lang="ja-JP" emma:confidence="0">
                  <emma:literal>〇</emma:literal>
                </emma:interpretation>
                <emma:interpretation id="interp1" emma:lang="ja-JP" emma:confidence="0">
                  <emma:literal>九</emma:literal>
                </emma:interpretation>
                <emma:interpretation id="interp2" emma:lang="ja-JP" emma:confidence="0">
                  <emma:literal>∞</emma:literal>
                </emma:interpretation>
                <emma:interpretation id="interp3" emma:lang="ja-JP" emma:confidence="0">
                  <emma:literal>カ</emma:literal>
                </emma:interpretation>
                <emma:interpretation id="interp4" emma:lang="ja-JP" emma:confidence="0">
                  <emma:literal>O</emma:literal>
                </emma:interpretation>
              </emma:one-of>
            </emma:emma>
          </inkml:annotationXML>
          <inkml:trace contextRef="#ctx0" brushRef="#br0">183 0,'-20'0,"0"0,0 20,0-20,20 20,-20-20,20 20,0 0,0 0,0 0,0 0,0 0,0 0,0 0,0 0,0 20,0 0,0 0,-20 0,0 0,0 0,20-20,-20 0,20 0,0 0,0 0,20-20,-20 20,20-20,0 20,-20 0,20-20,-20 20,20-20,-20 20,20 0,0-20,-20 20,0 0,20 0,0 20,-20-20,20 0,-20 0,20-20,0 0,0 0,-20-20,0 0,20 0,0 20,-20-20,20 20,0-20,0 20,0-20,-20 0,0 0,20 20,-20-20,0 0,0 0,0 0,0 0,0 0,0 0,0 0,0 0,20-20,-20 20,20 0,-20-20,0 20,0 0,20 20,-20-20,0 0,0 0,0 0,0 0,0 0,0 0,0 0,0 0,0 0,-20 20,20-20,-20 20,0 0,0-20,20 0,-20 20,20-20,-20 20,0-20,0 20,0 0,0 0,0 0,0 0,0 0,0 0</inkml:trace>
        </inkml:traceGroup>
        <inkml:traceGroup>
          <inkml:annotationXML>
            <emma:emma xmlns:emma="http://www.w3.org/2003/04/emma" version="1.0">
              <emma:interpretation id="{123903B4-F589-4EFC-88C1-2156116CD893}" emma:medium="tactile" emma:mode="ink">
                <msink:context xmlns:msink="http://schemas.microsoft.com/ink/2010/main" type="inkWord" rotatedBoundingBox="18520,12420 18900,12420 18900,12435 18520,12435"/>
              </emma:interpretation>
              <emma:one-of disjunction-type="recognition" id="oneOf1">
                <emma:interpretation id="interp5" emma:lang="ja-JP" emma:confidence="0">
                  <emma:literal>・</emma:literal>
                </emma:interpretation>
                <emma:interpretation id="interp6" emma:lang="ja-JP" emma:confidence="0">
                  <emma:literal>i</emma:literal>
                </emma:interpretation>
                <emma:interpretation id="interp7" emma:lang="ja-JP" emma:confidence="0">
                  <emma:literal>.</emma:literal>
                </emma:interpretation>
                <emma:interpretation id="interp8" emma:lang="ja-JP" emma:confidence="0">
                  <emma:literal>ⅰ</emma:literal>
                </emma:interpretation>
                <emma:interpretation id="interp9" emma:lang="ja-JP" emma:confidence="0">
                  <emma:literal>l</emma:literal>
                </emma:interpretation>
              </emma:one-of>
            </emma:emma>
          </inkml:annotationXML>
          <inkml:trace contextRef="#ctx0" brushRef="#br0" timeOffset="3767.7238">23 420,'20'0,"0"0,0 0,0 0,0 0,0 0,0 0,0 0,0 0,0 0,0 0,0 0,0 0,0 0,0 0,0 0,0 0,0 0,0 0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9-10-26T11:48:13.88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8099DF10-CEA9-4068-BC51-270E6E526356}" emma:medium="tactile" emma:mode="ink">
          <msink:context xmlns:msink="http://schemas.microsoft.com/ink/2010/main" type="writingRegion" rotatedBoundingBox="8270,6473 7997,7500 7421,7347 7694,6320"/>
        </emma:interpretation>
      </emma:emma>
    </inkml:annotationXML>
    <inkml:traceGroup>
      <inkml:annotationXML>
        <emma:emma xmlns:emma="http://www.w3.org/2003/04/emma" version="1.0">
          <emma:interpretation id="{9592AAE9-819B-49A3-9EAC-8B7E885F9CE1}" emma:medium="tactile" emma:mode="ink">
            <msink:context xmlns:msink="http://schemas.microsoft.com/ink/2010/main" type="paragraph" rotatedBoundingBox="8270,6473 7997,7500 7421,7347 7694,63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3CB363-CB79-425C-921C-06E48592B134}" emma:medium="tactile" emma:mode="ink">
              <msink:context xmlns:msink="http://schemas.microsoft.com/ink/2010/main" type="line" rotatedBoundingBox="8270,6473 7997,7500 7421,7347 7694,6320"/>
            </emma:interpretation>
          </emma:emma>
        </inkml:annotationXML>
        <inkml:traceGroup>
          <inkml:annotationXML>
            <emma:emma xmlns:emma="http://www.w3.org/2003/04/emma" version="1.0">
              <emma:interpretation id="{2E1A8A46-013C-4EDC-8FCA-AD8CE8A80CA3}" emma:medium="tactile" emma:mode="ink">
                <msink:context xmlns:msink="http://schemas.microsoft.com/ink/2010/main" type="inkWord" rotatedBoundingBox="8270,6473 7997,7500 7421,7347 7694,6320"/>
              </emma:interpretation>
              <emma:one-of disjunction-type="recognition" id="oneOf0">
                <emma:interpretation id="interp0" emma:lang="ja-JP" emma:confidence="0">
                  <emma:literal>∞</emma:literal>
                </emma:interpretation>
                <emma:interpretation id="interp1" emma:lang="ja-JP" emma:confidence="0">
                  <emma:literal>凸</emma:literal>
                </emma:interpretation>
                <emma:interpretation id="interp2" emma:lang="ja-JP" emma:confidence="0">
                  <emma:literal>ち</emma:literal>
                </emma:interpretation>
                <emma:interpretation id="interp3" emma:lang="ja-JP" emma:confidence="0">
                  <emma:literal>s</emma:literal>
                </emma:interpretation>
                <emma:interpretation id="interp4" emma:lang="ja-JP" emma:confidence="0">
                  <emma:literal>幻</emma:literal>
                </emma:interpretation>
              </emma:one-of>
            </emma:emma>
          </inkml:annotationXML>
          <inkml:trace contextRef="#ctx0" brushRef="#br0">126 6,'0'25,"0"0,0 0,0 0,0 1,0-1,0 0,0 0,0 0,0 0,0 0,0 1,25-26,-25 25,26-25,-1 0,-25 25,25-25,0 0,0 0,0 0,0 0,-25-25,26 25,-26-25,25 25,-25-26,0 1,0 0,0 0,25 25,-25-25,0 0,0 0,0-1,0 1,0 0,0 0,0 0,0 0,0 50,0 0,-25-25,25 25,0 0,-25-25,25 25,-26 1,26-1,0 0,0 0,-25 0,25 0,0 0,0 1,0-1,0 0,0 0,0 0,0 0,0 0,0 1,0-1,0 0,25-25,-25 25,0 0,0 0,0 0,0 1,0-1,0 0,0 0,0 0,0 0,0 1,0-1,-25-25,25 25,0 0,-25 0,0-25,25 25,0 0,-25-25,25 26,-25-26,0 0,-1 0,1 0,0 0,0 0,0 0,25-26,-25 26,25-25,0 0,0 0,0 0,-26 25,26-50,0 24,0 1,0 0,0 0,0 0,0 0,0-1,0 1,26 25,-26-25,25 25,0 0,-25-25,25 25,0 0,0-25,1 25,-1 0,-25-25,25 25,0 0,0 0,-25-25,0-1,25 26,0-25,1 25,-26-25,25 25,0 0,0 0,0 0,0 0,-25 25,25-25,1 0,-1 0,0 0,0 0,0 0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9-10-26T11:48:30.06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217BC261-7C41-4151-BE51-8326E30AF5A7}" emma:medium="tactile" emma:mode="ink">
          <msink:context xmlns:msink="http://schemas.microsoft.com/ink/2010/main" type="writingRegion" rotatedBoundingBox="18195,12247 18764,12129 18873,12655 18304,12773"/>
        </emma:interpretation>
      </emma:emma>
    </inkml:annotationXML>
    <inkml:traceGroup>
      <inkml:annotationXML>
        <emma:emma xmlns:emma="http://www.w3.org/2003/04/emma" version="1.0">
          <emma:interpretation id="{5B4DC37C-25E0-4BB6-B470-88FB64503435}" emma:medium="tactile" emma:mode="ink">
            <msink:context xmlns:msink="http://schemas.microsoft.com/ink/2010/main" type="paragraph" rotatedBoundingBox="18195,12247 18764,12129 18873,12655 18304,127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57ADDB-DCB9-48AC-B1B1-4DD678BEA925}" emma:medium="tactile" emma:mode="ink">
              <msink:context xmlns:msink="http://schemas.microsoft.com/ink/2010/main" type="line" rotatedBoundingBox="18195,12247 18764,12129 18873,12655 18304,12773"/>
            </emma:interpretation>
          </emma:emma>
        </inkml:annotationXML>
        <inkml:traceGroup>
          <inkml:annotationXML>
            <emma:emma xmlns:emma="http://www.w3.org/2003/04/emma" version="1.0">
              <emma:interpretation id="{8C6630E4-178E-458F-96E7-FE3BAF4C6C3A}" emma:medium="tactile" emma:mode="ink">
                <msink:context xmlns:msink="http://schemas.microsoft.com/ink/2010/main" type="inkWord" rotatedBoundingBox="18195,12247 18764,12129 18873,12655 18304,12773"/>
              </emma:interpretation>
              <emma:one-of disjunction-type="recognition" id="oneOf0">
                <emma:interpretation id="interp0" emma:lang="ja-JP" emma:confidence="0">
                  <emma:literal>屯</emma:literal>
                </emma:interpretation>
                <emma:interpretation id="interp1" emma:lang="ja-JP" emma:confidence="0">
                  <emma:literal>甘</emma:literal>
                </emma:interpretation>
                <emma:interpretation id="interp2" emma:lang="ja-JP" emma:confidence="0">
                  <emma:literal>Q</emma:literal>
                </emma:interpretation>
                <emma:interpretation id="interp3" emma:lang="ja-JP" emma:confidence="0">
                  <emma:literal>巡</emma:literal>
                </emma:interpretation>
                <emma:interpretation id="interp4" emma:lang="ja-JP" emma:confidence="0">
                  <emma:literal>迁</emma:literal>
                </emma:interpretation>
              </emma:one-of>
            </emma:emma>
          </inkml:annotationXML>
          <inkml:trace contextRef="#ctx0" brushRef="#br0">252 25,'-25'0,"25"25,-25-25,25 25,0 0,-25-25,0 0,-1 26,1 24,0-25,25 0,-25-25,0 25,25 0,-25-25,25 26,0-1,0 0,0 0,25-25,-25 25,25-25,-25 25,25-25,-25 25,25-25,-25 26,25-26,1 0,-1 0,-25 25,25-25,0 0,0 0,0 25,1-25,-1 0,0 0,0 0,0 0,-25-25,0 0,25 25,-25-26,25 26,-25-25,26 0,-26 0,25 0,-25 0,0 0,0-1,0 1,0 0,0 0,-25 25,-1 0,26-25,-25 25,25-25,-25 25,0 0,0-25,0 25,25-26,-25 26,25-25,0 0,0 0,0 0</inkml:trace>
          <inkml:trace contextRef="#ctx0" brushRef="#br0" timeOffset="2576.7279">51 377,'25'-25,"0"25,-25-25,25 25,1 0,-1 0,-25-25,25 25,0-26,0 26,0 0,1 0,-1 0,-25 26,25-26,0 0,0 0,0 0,0 0,1 0,-1 0,0 0,0 0,0 0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9-10-23T06:00:45.19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7BD9D651-8E3B-4CCD-8155-FEF715E7678E}" emma:medium="tactile" emma:mode="ink">
          <msink:context xmlns:msink="http://schemas.microsoft.com/ink/2010/main" type="writingRegion" rotatedBoundingBox="10378,2770 10102,3701 9625,3559 9901,2629"/>
        </emma:interpretation>
      </emma:emma>
    </inkml:annotationXML>
    <inkml:traceGroup>
      <inkml:annotationXML>
        <emma:emma xmlns:emma="http://www.w3.org/2003/04/emma" version="1.0">
          <emma:interpretation id="{569DE7E2-8D43-4368-9B6B-3A4C84E3019A}" emma:medium="tactile" emma:mode="ink">
            <msink:context xmlns:msink="http://schemas.microsoft.com/ink/2010/main" type="paragraph" rotatedBoundingBox="10378,2770 10102,3701 9625,3559 9901,26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D7E945-9FA3-4A81-B467-78C03FB74BBD}" emma:medium="tactile" emma:mode="ink">
              <msink:context xmlns:msink="http://schemas.microsoft.com/ink/2010/main" type="line" rotatedBoundingBox="10378,2770 10102,3701 9625,3559 9901,2629"/>
            </emma:interpretation>
          </emma:emma>
        </inkml:annotationXML>
        <inkml:traceGroup>
          <inkml:annotationXML>
            <emma:emma xmlns:emma="http://www.w3.org/2003/04/emma" version="1.0">
              <emma:interpretation id="{FD06FCFC-0298-45EB-B0B2-1D2FA90C795D}" emma:medium="tactile" emma:mode="ink">
                <msink:context xmlns:msink="http://schemas.microsoft.com/ink/2010/main" type="inkWord" rotatedBoundingBox="10378,2770 10102,3701 9625,3559 9901,2629"/>
              </emma:interpretation>
              <emma:one-of disjunction-type="recognition" id="oneOf0">
                <emma:interpretation id="interp0" emma:lang="ja-JP" emma:confidence="0">
                  <emma:literal>8</emma:literal>
                </emma:interpretation>
                <emma:interpretation id="interp1" emma:lang="ja-JP" emma:confidence="0">
                  <emma:literal>∞</emma:literal>
                </emma:interpretation>
                <emma:interpretation id="interp2" emma:lang="ja-JP" emma:confidence="0">
                  <emma:literal>幻</emma:literal>
                </emma:interpretation>
                <emma:interpretation id="interp3" emma:lang="ja-JP" emma:confidence="0">
                  <emma:literal>凸</emma:literal>
                </emma:interpretation>
                <emma:interpretation id="interp4" emma:lang="ja-JP" emma:confidence="0">
                  <emma:literal>ち</emma:literal>
                </emma:interpretation>
              </emma:one-of>
            </emma:emma>
          </inkml:annotationXML>
          <inkml:trace contextRef="#ctx0" brushRef="#br0">184 0,'0'25,"0"0,0 0,0 0,0 0,0 1,0-1,0 0,0 0,25 0,1-25,-26 25,25 0,-25 1,0-1,25-25,-25 25,25 0,0-25,-25 25,25-25,-25-25,25 0,-25 0,0 0,26-1,-26-24,0 25,0 0,0 0,0 0,0-1,0 1,0 0,0 0,0 0,0 0,0 50,0 0,0 0,-26-25,26 25,0 0,0 1,-25-1,25 0,0 0,0 0,0 0,0 0,0 1,0-1,0 0,0 0,0 0,0 0,0 0,0 1,0-1,0 0,0 0,0 0,0 0,0 1,-25-26,25 25,0 0,0 0,-25-25,25 25,0 0,-25 0,0-25,0 26,25-1,0 0,0 0,-26-25,26 25,-25-25,0 0,0 0,0-25,0 0,25 0,0 0,-25 25,25-26,0 1,-26 25,26-25,0 0,0 0,-25 25,25-25,0 0,0-1,25 1,-25 0,26 0,-26 0,25 25,0 0,0 0,-25-25,25 25,0 0,0 0,1 0,-1 0,0 0,0 0,0 0,0 0,0 0,1 0,24-26,-25 26,0 0,-25-25,25 25,1 0,-26 25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9-10-23T06:00:51.86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1908A19B-8AF1-4C35-ADE5-99D9332BEF69}" emma:medium="tactile" emma:mode="ink">
          <msink:context xmlns:msink="http://schemas.microsoft.com/ink/2010/main" type="writingRegion" rotatedBoundingBox="21365,10869 21400,11529 20963,11553 20927,10892"/>
        </emma:interpretation>
      </emma:emma>
    </inkml:annotationXML>
    <inkml:traceGroup>
      <inkml:annotationXML>
        <emma:emma xmlns:emma="http://www.w3.org/2003/04/emma" version="1.0">
          <emma:interpretation id="{F89C4A77-3786-4BE6-908A-8F5EB262BDEC}" emma:medium="tactile" emma:mode="ink">
            <msink:context xmlns:msink="http://schemas.microsoft.com/ink/2010/main" type="paragraph" rotatedBoundingBox="21365,10869 21400,11529 20963,11553 20927,108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F46D2D-792F-4227-8B96-C9179C7F8FD7}" emma:medium="tactile" emma:mode="ink">
              <msink:context xmlns:msink="http://schemas.microsoft.com/ink/2010/main" type="line" rotatedBoundingBox="21365,10869 21400,11529 20963,11553 20927,10892"/>
            </emma:interpretation>
          </emma:emma>
        </inkml:annotationXML>
        <inkml:traceGroup>
          <inkml:annotationXML>
            <emma:emma xmlns:emma="http://www.w3.org/2003/04/emma" version="1.0">
              <emma:interpretation id="{04D3E1DB-89ED-4FAD-8412-C197771F5DB5}" emma:medium="tactile" emma:mode="ink">
                <msink:context xmlns:msink="http://schemas.microsoft.com/ink/2010/main" type="inkWord" rotatedBoundingBox="21365,10869 21400,11529 20963,11553 20927,10892"/>
              </emma:interpretation>
              <emma:one-of disjunction-type="recognition" id="oneOf0">
                <emma:interpretation id="interp0" emma:lang="ja-JP" emma:confidence="0">
                  <emma:literal>ち</emma:literal>
                </emma:interpretation>
                <emma:interpretation id="interp1" emma:lang="ja-JP" emma:confidence="0">
                  <emma:literal>也</emma:literal>
                </emma:interpretation>
                <emma:interpretation id="interp2" emma:lang="ja-JP" emma:confidence="0">
                  <emma:literal>凹</emma:literal>
                </emma:interpretation>
                <emma:interpretation id="interp3" emma:lang="ja-JP" emma:confidence="0">
                  <emma:literal>O</emma:literal>
                </emma:interpretation>
                <emma:interpretation id="interp4" emma:lang="ja-JP" emma:confidence="0">
                  <emma:literal>〇</emma:literal>
                </emma:interpretation>
              </emma:one-of>
            </emma:emma>
          </inkml:annotationXML>
          <inkml:trace contextRef="#ctx0" brushRef="#br0">50 0,'0'25,"0"0,0 1,0-1,-25 0,25 0,-25-25,25 25,0 0,0 0,0 1,0-1,0 0,0 0,0 0,0 0,0 0,25 1,-25-1,25 0,-25 0,25 0,-25 0,0 0,25-25,-25 26,0-1,0 0,25-25,1 0,-1 0,0 0,0-25,0 25,0 0,0-25,1 25,-1 0,0 0,-25-26,0 1,0 0,0 0,25 25,-25-25,0 0,0 0,0-1,0 1,0 0,0 0,25 0,-25 0,0 0,0-1,0 1,0 0,-25 25,25-25,0 0,0 0,-25 25,25-25,-25 25,25-26,-25 26,-1 0,1 0,25-25,-25 25,0 0,0 0,0 0,0 0,-1 0,1 0,0 0</inkml:trace>
          <inkml:trace contextRef="#ctx0" brushRef="#br0" timeOffset="2662.7371">100 402,'25'0,"-25"26,26-26,-1 0,0 0,0 0,-25-26,25 26,-25-25,25 25,0 0,-25-25,26 25,-1 0,0 0,0 0,0 0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9-10-28T22:09:58.55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561180D-EBE9-4AEF-9C8E-019BAD944E51}" emma:medium="tactile" emma:mode="ink">
          <msink:context xmlns:msink="http://schemas.microsoft.com/ink/2010/main" type="writingRegion" rotatedBoundingBox="20019,5744 16643,5846 16568,3327 19943,3226"/>
        </emma:interpretation>
      </emma:emma>
    </inkml:annotationXML>
    <inkml:traceGroup>
      <inkml:annotationXML>
        <emma:emma xmlns:emma="http://www.w3.org/2003/04/emma" version="1.0">
          <emma:interpretation id="{BA4F9397-AA16-469E-888D-207D27802DCD}" emma:medium="tactile" emma:mode="ink">
            <msink:context xmlns:msink="http://schemas.microsoft.com/ink/2010/main" type="paragraph" rotatedBoundingBox="16628,4607 19965,4607 19965,5788 16628,57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5B9BA0-1B3E-41E5-8848-C6263D950862}" emma:medium="tactile" emma:mode="ink">
              <msink:context xmlns:msink="http://schemas.microsoft.com/ink/2010/main" type="inkBullet" rotatedBoundingBox="20038,5649 16689,5967 16571,4719 19920,4401"/>
            </emma:interpretation>
            <emma:one-of disjunction-type="recognition" id="oneOf0">
              <emma:interpretation id="interp0" emma:lang="ja-JP" emma:confidence="0">
                <emma:literal>↳</emma:literal>
              </emma:interpretation>
            </emma:one-of>
          </emma:emma>
        </inkml:annotationXML>
        <inkml:trace contextRef="#ctx0" brushRef="#br0">566 1038,'30'0,"-60"0,0 0,1-30,-1 30,1 0,-1 0,1-29,-1 29,30-30,-29 30,-1 0,1 0,-1-30,1 30,-1-29,30-1,-29 1,-1-1,0 1,1 29,-1-30,1 1,29-1,0 1,0-1,0 1,0-1,0 1,0-1,29 30,1 0,-1 0,1 0,-30-30,30 30,-30-29,0-1,29 30,1 0,-1-29,1 29,-30-30,29 30,1-29,-30-1,29 30,-29-29,30 29,-1-30,1 30,29-29,-30-1,1 1,0-1,29 30,-30-29,1-1,-1 30,1 0,-1 0,1-30,-1 30,1 0,-1 0,1 0,-1 0,1 0,0 0,-1 0,1 0,-1 0,30 0,-29 0,-1 0,1 0,-1-29,1 29,-1 0,1 0,0 0,-1 0,1 0,-1 0,30 0,0 0,-29 0,-1 29,1-29,-1 0,1 0,-1 0,1 0,0 0,-1 0,1 0,-1 30,1-30,-1 0,1 0,-1 0,1 0,-1 0,30 0,-29 0,-1 0,1 0,0 0,-1 0,1 0,-1 0,1 0,-1 0,1 0,29 0,-30 0,1 0,-1 0,1 0,0 0,-1 0,1 0,-1 0,1 0,-1 0,1 0,-1 0,1 0,-1 0,1 30,-1-30,1 0,-1 0,1 0,29 29,-29-29,-1 30,1-30,-30 29,29 1,-29-1,30-29,-30 30,29-30,-29 29,0 1,0-1,0 1,0-1,-29-29,29 30,-30-30,30 29,0 1,-29-30,29 30,-30-1,30 1,0-1,0 1,0-1,-29 1,29-1,-30-29,1 0,29 30,0-1,-30-29,0 0,30 30,-29-30,-1 0,1 0,-1 0,-29 0,30 29,-1-29,-29 30,-59-30,59 29,-30 1,30-30,-29 30,29-1,29-29,-29 30,0-1,29-29,-29 30,30-1,29 1,-59-30,29 29,1-29,-1 0,1 0,-1 0,0 0,1 0,-1 0,-29 0,30 0,-30 0,0 0,29 0,-29 0,0 0,29 0,1 0,-1 0,1 0,-1 0,1 0,-1 0,1 0,-1 0,1 0,-1 0,1 0,-1-29,0 29,1 0,-30 0,0 0,29 0,-29 0,0 0,30 0,-1 0,1 0,-1 0,30-30,0 1</inkml:trace>
      </inkml:traceGroup>
    </inkml:traceGroup>
    <inkml:traceGroup>
      <inkml:annotationXML>
        <emma:emma xmlns:emma="http://www.w3.org/2003/04/emma" version="1.0">
          <emma:interpretation id="{BC023D22-FDCC-4948-9F0D-E6A314BF9874}" emma:medium="tactile" emma:mode="ink">
            <msink:context xmlns:msink="http://schemas.microsoft.com/ink/2010/main" type="paragraph" rotatedBoundingBox="16598,3278 19965,3278 19965,4607 16598,46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DFB5AA-CA36-4306-B4FB-8003EC30B019}" emma:medium="tactile" emma:mode="ink">
              <msink:context xmlns:msink="http://schemas.microsoft.com/ink/2010/main" type="inkBullet" rotatedBoundingBox="19983,4551 16613,4652 16573,3327 19943,3226"/>
            </emma:interpretation>
            <emma:one-of disjunction-type="recognition" id="oneOf1">
              <emma:interpretation id="interp1" emma:lang="ja-JP" emma:confidence="0">
                <emma:literal>↳</emma:literal>
              </emma:interpretation>
            </emma:one-of>
          </emma:emma>
        </inkml:annotationXML>
        <inkml:trace contextRef="#ctx0" brushRef="#br0" timeOffset="-16829.2034">1511 4,'-29'0,"-1"0,1 0,-1 0,0 0,1 0,-1 0,-29 0,30-30,-1 30,30-29,-59 29,30 0,-30-30,29 30,-29 0,0 0,29 0,1 0,-1-29,1 29,-1 0,1-30,-1 30,1-29,-1 29,1 0,29-30,-30 30,30-29,-30 29,1-30,-1 30,1 0,-1 0,1 0,-1-29,1 29,-1 0,30-30,-29 30,-1 0,30-30,-29 1,-1 29,1-30,-1 30,0 0,30-29,-29 29,-1 0,1 0,-1-30,30 1,0-1,30 1,-1-1,-29 1,0-1,30 30,-30-29,29 29,1 0,-30-30,30 30,-1 0,-29-29,30 29,-30-30,29 30,1-30,-1 1,1 29,-1-30,1 1,29-1,0-29,-30 30,31-1,-31 1,1 29,-1 0,1 0,-1-30,1 1,-1 29,1-30,-1 30,1-29,-1 29,1 0,-1-30,1 30,0 0,-1 0,1-30,29 30,-30 0,1 0,-1 0,1 0,-1 0,1 0,-1-29,1 29,0 0,-1 0,1-30,-1 30,1 0,-1 0,1-29,-1 29,1 0,-1 0,1 0,-1 0,1 0,-1 0,1 0,0 0,-1 0,1 0,-1 0,1 0,-1 0,-29 29,30-29,-1 0,1 0,29 30,-30-30,1 0,-1 0,1 0,29 0,-29 0,-1 29,1-29,-1 0,1 0,-1 30,1-30,-1 0,1 30,-1-30,1 0,0 29,-1-29,1 0,-1 30,1-30,-1 29,1-29,-1 0,1 0,-1 30,1-30,-1 29,1-29,-30 30,29-30,-29 29,0 1,30-30,-30 29,30-29,-1 0,-29 30,30-1,-1-29,-29 30,30-30,-30 29,0 1,29 0,1-30,-30 29,0 1,29-30,-29 29,0 1,0-1,0 1,-29-1,-1 1,30-1,-29 1,29-1,-30-29,1 30,29-1,-30 1,30 0,-29-1,-1-29,30 30,-30-1,1 1,-1-1,1-29,29 30,-30-30,30 29,-29-29,-1 30,1-30,-1 0,1 0,-1 0,1 0,-1 0,1 0,-1 0,0 0,1 0,-1 0,1 0,-1 0,1 0,-1 0,1 0,-1 0,1 0,-1 0,1 0,-1 0,0 0,1 0,-1 0,1-30,-1 30,1 0,-1 0,1 0,-1 0,1 0,-1 0,1 0,-1 0,1 0,-1 0,0 0,1 0,-1 0,1 0,-1 0,1 0,-1 0,1 0,-1 0,1 0,-1 0,1 0,-1 0,1 0,-1 0,0 0,1 0,-1-29,1 29,-1 0,1 0</inkml:trace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084CF-F1D6-47CD-8DAA-705F083EF7CB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FD4C4-996F-45EB-97D4-CDB4BEB090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0442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FD4C4-996F-45EB-97D4-CDB4BEB090E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7452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フリーフォーム 20"/>
          <p:cNvSpPr>
            <a:spLocks/>
          </p:cNvSpPr>
          <p:nvPr/>
        </p:nvSpPr>
        <p:spPr bwMode="auto">
          <a:xfrm>
            <a:off x="0" y="4039613"/>
            <a:ext cx="9134856" cy="491331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9" name="タイトル 28"/>
          <p:cNvSpPr>
            <a:spLocks noGrp="1"/>
          </p:cNvSpPr>
          <p:nvPr>
            <p:ph type="ctrTitle"/>
          </p:nvPr>
        </p:nvSpPr>
        <p:spPr>
          <a:xfrm>
            <a:off x="857224" y="1214425"/>
            <a:ext cx="7358114" cy="1470025"/>
          </a:xfrm>
        </p:spPr>
        <p:txBody>
          <a:bodyPr>
            <a:normAutofit/>
          </a:bodyPr>
          <a:lstStyle>
            <a:lvl1pPr>
              <a:defRPr sz="430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サブタイトル 12"/>
          <p:cNvSpPr>
            <a:spLocks noGrp="1"/>
          </p:cNvSpPr>
          <p:nvPr>
            <p:ph type="subTitle" idx="1"/>
          </p:nvPr>
        </p:nvSpPr>
        <p:spPr>
          <a:xfrm>
            <a:off x="857224" y="2708272"/>
            <a:ext cx="7358114" cy="92869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5" name="日付プレースホルダー 2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4800" cy="360000"/>
          </a:xfrm>
        </p:spPr>
        <p:txBody>
          <a:bodyPr/>
          <a:lstStyle/>
          <a:p>
            <a:fld id="{15AE56FD-E9AE-470E-9B3D-3E9195A212E0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8" name="スライド番号プレースホルダー 27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71DEA87B-A20E-4BAA-8AB2-91E792DDBA7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6" name="フリーフォーム 35"/>
          <p:cNvSpPr>
            <a:spLocks/>
          </p:cNvSpPr>
          <p:nvPr/>
        </p:nvSpPr>
        <p:spPr bwMode="auto">
          <a:xfrm>
            <a:off x="0" y="3071810"/>
            <a:ext cx="9144000" cy="1115989"/>
          </a:xfrm>
          <a:custGeom>
            <a:avLst/>
            <a:gdLst/>
            <a:ahLst/>
            <a:cxnLst>
              <a:cxn ang="0">
                <a:pos x="0" y="887"/>
              </a:cxn>
              <a:cxn ang="0">
                <a:pos x="240" y="896"/>
              </a:cxn>
              <a:cxn ang="0">
                <a:pos x="888" y="904"/>
              </a:cxn>
              <a:cxn ang="0">
                <a:pos x="1327" y="896"/>
              </a:cxn>
              <a:cxn ang="0">
                <a:pos x="1817" y="887"/>
              </a:cxn>
              <a:cxn ang="0">
                <a:pos x="2381" y="879"/>
              </a:cxn>
              <a:cxn ang="0">
                <a:pos x="2971" y="846"/>
              </a:cxn>
              <a:cxn ang="0">
                <a:pos x="3585" y="804"/>
              </a:cxn>
              <a:cxn ang="0">
                <a:pos x="4199" y="755"/>
              </a:cxn>
              <a:cxn ang="0">
                <a:pos x="4821" y="680"/>
              </a:cxn>
              <a:cxn ang="0">
                <a:pos x="5128" y="638"/>
              </a:cxn>
              <a:cxn ang="0">
                <a:pos x="5427" y="589"/>
              </a:cxn>
              <a:cxn ang="0">
                <a:pos x="5718" y="539"/>
              </a:cxn>
              <a:cxn ang="0">
                <a:pos x="6000" y="481"/>
              </a:cxn>
              <a:cxn ang="0">
                <a:pos x="6274" y="414"/>
              </a:cxn>
              <a:cxn ang="0">
                <a:pos x="6531" y="340"/>
              </a:cxn>
              <a:cxn ang="0">
                <a:pos x="6780" y="257"/>
              </a:cxn>
              <a:cxn ang="0">
                <a:pos x="7004" y="190"/>
              </a:cxn>
              <a:cxn ang="0">
                <a:pos x="7220" y="91"/>
              </a:cxn>
              <a:cxn ang="0">
                <a:pos x="7411" y="0"/>
              </a:cxn>
            </a:cxnLst>
            <a:rect l="0" t="0" r="0" b="0"/>
            <a:pathLst>
              <a:path w="7411" h="904">
                <a:moveTo>
                  <a:pt x="0" y="887"/>
                </a:moveTo>
                <a:lnTo>
                  <a:pt x="240" y="896"/>
                </a:lnTo>
                <a:lnTo>
                  <a:pt x="888" y="904"/>
                </a:lnTo>
                <a:lnTo>
                  <a:pt x="1327" y="896"/>
                </a:lnTo>
                <a:lnTo>
                  <a:pt x="1817" y="887"/>
                </a:lnTo>
                <a:lnTo>
                  <a:pt x="2381" y="879"/>
                </a:lnTo>
                <a:lnTo>
                  <a:pt x="2971" y="846"/>
                </a:lnTo>
                <a:lnTo>
                  <a:pt x="3585" y="804"/>
                </a:lnTo>
                <a:lnTo>
                  <a:pt x="4199" y="755"/>
                </a:lnTo>
                <a:lnTo>
                  <a:pt x="4821" y="680"/>
                </a:lnTo>
                <a:lnTo>
                  <a:pt x="5128" y="638"/>
                </a:lnTo>
                <a:lnTo>
                  <a:pt x="5427" y="589"/>
                </a:lnTo>
                <a:lnTo>
                  <a:pt x="5718" y="539"/>
                </a:lnTo>
                <a:lnTo>
                  <a:pt x="6000" y="481"/>
                </a:lnTo>
                <a:lnTo>
                  <a:pt x="6274" y="414"/>
                </a:lnTo>
                <a:lnTo>
                  <a:pt x="6531" y="340"/>
                </a:lnTo>
                <a:lnTo>
                  <a:pt x="6780" y="257"/>
                </a:lnTo>
                <a:lnTo>
                  <a:pt x="7004" y="190"/>
                </a:lnTo>
                <a:lnTo>
                  <a:pt x="7220" y="91"/>
                </a:lnTo>
                <a:lnTo>
                  <a:pt x="7411" y="0"/>
                </a:lnTo>
              </a:path>
            </a:pathLst>
          </a:cu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38" name="フリーフォーム 37"/>
          <p:cNvSpPr>
            <a:spLocks/>
          </p:cNvSpPr>
          <p:nvPr/>
        </p:nvSpPr>
        <p:spPr bwMode="auto">
          <a:xfrm>
            <a:off x="0" y="3952661"/>
            <a:ext cx="9144000" cy="369116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581" y="33"/>
              </a:cxn>
              <a:cxn ang="0">
                <a:pos x="1933" y="75"/>
              </a:cxn>
              <a:cxn ang="0">
                <a:pos x="2747" y="116"/>
              </a:cxn>
              <a:cxn ang="0">
                <a:pos x="3552" y="141"/>
              </a:cxn>
              <a:cxn ang="0">
                <a:pos x="4265" y="182"/>
              </a:cxn>
              <a:cxn ang="0">
                <a:pos x="4581" y="216"/>
              </a:cxn>
              <a:cxn ang="0">
                <a:pos x="4838" y="241"/>
              </a:cxn>
              <a:cxn ang="0">
                <a:pos x="5145" y="274"/>
              </a:cxn>
              <a:cxn ang="0">
                <a:pos x="5477" y="290"/>
              </a:cxn>
              <a:cxn ang="0">
                <a:pos x="5875" y="299"/>
              </a:cxn>
              <a:cxn ang="0">
                <a:pos x="6083" y="299"/>
              </a:cxn>
              <a:cxn ang="0">
                <a:pos x="6290" y="290"/>
              </a:cxn>
              <a:cxn ang="0">
                <a:pos x="6514" y="265"/>
              </a:cxn>
              <a:cxn ang="0">
                <a:pos x="6722" y="232"/>
              </a:cxn>
              <a:cxn ang="0">
                <a:pos x="6921" y="199"/>
              </a:cxn>
              <a:cxn ang="0">
                <a:pos x="7104" y="141"/>
              </a:cxn>
              <a:cxn ang="0">
                <a:pos x="7187" y="116"/>
              </a:cxn>
              <a:cxn ang="0">
                <a:pos x="7270" y="83"/>
              </a:cxn>
              <a:cxn ang="0">
                <a:pos x="7344" y="41"/>
              </a:cxn>
              <a:cxn ang="0">
                <a:pos x="7411" y="0"/>
              </a:cxn>
            </a:cxnLst>
            <a:rect l="0" t="0" r="0" b="0"/>
            <a:pathLst>
              <a:path w="7411" h="299">
                <a:moveTo>
                  <a:pt x="0" y="17"/>
                </a:moveTo>
                <a:lnTo>
                  <a:pt x="581" y="33"/>
                </a:lnTo>
                <a:lnTo>
                  <a:pt x="1933" y="75"/>
                </a:lnTo>
                <a:lnTo>
                  <a:pt x="2747" y="116"/>
                </a:lnTo>
                <a:lnTo>
                  <a:pt x="3552" y="141"/>
                </a:lnTo>
                <a:lnTo>
                  <a:pt x="4265" y="182"/>
                </a:lnTo>
                <a:lnTo>
                  <a:pt x="4581" y="216"/>
                </a:lnTo>
                <a:lnTo>
                  <a:pt x="4838" y="241"/>
                </a:lnTo>
                <a:lnTo>
                  <a:pt x="5145" y="274"/>
                </a:lnTo>
                <a:lnTo>
                  <a:pt x="5477" y="290"/>
                </a:lnTo>
                <a:lnTo>
                  <a:pt x="5875" y="299"/>
                </a:lnTo>
                <a:lnTo>
                  <a:pt x="6083" y="299"/>
                </a:lnTo>
                <a:lnTo>
                  <a:pt x="6290" y="290"/>
                </a:lnTo>
                <a:lnTo>
                  <a:pt x="6514" y="265"/>
                </a:lnTo>
                <a:lnTo>
                  <a:pt x="6722" y="232"/>
                </a:lnTo>
                <a:lnTo>
                  <a:pt x="6921" y="199"/>
                </a:lnTo>
                <a:lnTo>
                  <a:pt x="7104" y="141"/>
                </a:lnTo>
                <a:lnTo>
                  <a:pt x="7187" y="116"/>
                </a:lnTo>
                <a:lnTo>
                  <a:pt x="7270" y="83"/>
                </a:lnTo>
                <a:lnTo>
                  <a:pt x="7344" y="41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39" name="フリーフォーム 38"/>
          <p:cNvSpPr>
            <a:spLocks/>
          </p:cNvSpPr>
          <p:nvPr/>
        </p:nvSpPr>
        <p:spPr bwMode="auto">
          <a:xfrm>
            <a:off x="0" y="3809785"/>
            <a:ext cx="9144000" cy="491331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40" name="フリーフォーム 39"/>
          <p:cNvSpPr>
            <a:spLocks/>
          </p:cNvSpPr>
          <p:nvPr/>
        </p:nvSpPr>
        <p:spPr bwMode="auto">
          <a:xfrm>
            <a:off x="0" y="4090553"/>
            <a:ext cx="9144000" cy="481455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41" name="フリーフォーム 40"/>
          <p:cNvSpPr>
            <a:spLocks/>
          </p:cNvSpPr>
          <p:nvPr/>
        </p:nvSpPr>
        <p:spPr bwMode="auto">
          <a:xfrm>
            <a:off x="0" y="4325364"/>
            <a:ext cx="9144000" cy="553056"/>
          </a:xfrm>
          <a:custGeom>
            <a:avLst/>
            <a:gdLst/>
            <a:ahLst/>
            <a:cxnLst>
              <a:cxn ang="0">
                <a:pos x="0" y="448"/>
              </a:cxn>
              <a:cxn ang="0">
                <a:pos x="896" y="349"/>
              </a:cxn>
              <a:cxn ang="0">
                <a:pos x="1850" y="258"/>
              </a:cxn>
              <a:cxn ang="0">
                <a:pos x="3012" y="150"/>
              </a:cxn>
              <a:cxn ang="0">
                <a:pos x="3635" y="108"/>
              </a:cxn>
              <a:cxn ang="0">
                <a:pos x="4257" y="67"/>
              </a:cxn>
              <a:cxn ang="0">
                <a:pos x="4879" y="34"/>
              </a:cxn>
              <a:cxn ang="0">
                <a:pos x="5477" y="9"/>
              </a:cxn>
              <a:cxn ang="0">
                <a:pos x="6050" y="0"/>
              </a:cxn>
              <a:cxn ang="0">
                <a:pos x="6572" y="9"/>
              </a:cxn>
              <a:cxn ang="0">
                <a:pos x="6813" y="17"/>
              </a:cxn>
              <a:cxn ang="0">
                <a:pos x="7029" y="34"/>
              </a:cxn>
              <a:cxn ang="0">
                <a:pos x="7228" y="50"/>
              </a:cxn>
              <a:cxn ang="0">
                <a:pos x="7411" y="83"/>
              </a:cxn>
            </a:cxnLst>
            <a:rect l="0" t="0" r="0" b="0"/>
            <a:pathLst>
              <a:path w="7411" h="448">
                <a:moveTo>
                  <a:pt x="0" y="448"/>
                </a:moveTo>
                <a:lnTo>
                  <a:pt x="896" y="349"/>
                </a:lnTo>
                <a:lnTo>
                  <a:pt x="1850" y="258"/>
                </a:lnTo>
                <a:lnTo>
                  <a:pt x="3012" y="150"/>
                </a:lnTo>
                <a:lnTo>
                  <a:pt x="3635" y="108"/>
                </a:lnTo>
                <a:lnTo>
                  <a:pt x="4257" y="67"/>
                </a:lnTo>
                <a:lnTo>
                  <a:pt x="4879" y="34"/>
                </a:lnTo>
                <a:lnTo>
                  <a:pt x="5477" y="9"/>
                </a:lnTo>
                <a:lnTo>
                  <a:pt x="6050" y="0"/>
                </a:lnTo>
                <a:lnTo>
                  <a:pt x="6572" y="9"/>
                </a:lnTo>
                <a:lnTo>
                  <a:pt x="6813" y="17"/>
                </a:lnTo>
                <a:lnTo>
                  <a:pt x="7029" y="34"/>
                </a:lnTo>
                <a:lnTo>
                  <a:pt x="7228" y="50"/>
                </a:lnTo>
                <a:lnTo>
                  <a:pt x="7411" y="83"/>
                </a:lnTo>
              </a:path>
            </a:pathLst>
          </a:custGeom>
          <a:noFill/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2" name="フリーフォーム 21"/>
          <p:cNvSpPr>
            <a:spLocks/>
          </p:cNvSpPr>
          <p:nvPr/>
        </p:nvSpPr>
        <p:spPr bwMode="auto">
          <a:xfrm>
            <a:off x="143256" y="4071943"/>
            <a:ext cx="9000744" cy="491331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4" name="フリーフォーム 23"/>
          <p:cNvSpPr>
            <a:spLocks/>
          </p:cNvSpPr>
          <p:nvPr/>
        </p:nvSpPr>
        <p:spPr bwMode="auto">
          <a:xfrm>
            <a:off x="152400" y="4019116"/>
            <a:ext cx="8991600" cy="481455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6" name="フリーフォーム 25"/>
          <p:cNvSpPr>
            <a:spLocks/>
          </p:cNvSpPr>
          <p:nvPr/>
        </p:nvSpPr>
        <p:spPr bwMode="auto">
          <a:xfrm>
            <a:off x="143256" y="3714753"/>
            <a:ext cx="9000744" cy="491331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7" name="フリーフォーム 26"/>
          <p:cNvSpPr>
            <a:spLocks/>
          </p:cNvSpPr>
          <p:nvPr/>
        </p:nvSpPr>
        <p:spPr bwMode="auto">
          <a:xfrm>
            <a:off x="152400" y="3881224"/>
            <a:ext cx="8991600" cy="481455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7530770" y="3871493"/>
            <a:ext cx="1541824" cy="1424221"/>
            <a:chOff x="7286645" y="3871493"/>
            <a:chExt cx="1541824" cy="1424221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18" name="フリーフォーム 17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フリーフォーム 18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フリーフォーム 19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1169"/>
            <a:ext cx="8229600" cy="4687200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31" name="日付プレースホルダー 30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15AE56FD-E9AE-470E-9B3D-3E9195A212E0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32" name="フッター プレースホルダー 31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1347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33" name="スライド番号プレースホルダー 32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71DEA87B-A20E-4BAA-8AB2-91E792DDBA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500045"/>
            <a:ext cx="2057400" cy="5929352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5556" y="500044"/>
            <a:ext cx="6019800" cy="592935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4" name="日付プレースホルダー 2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15AE56FD-E9AE-470E-9B3D-3E9195A212E0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25" name="フッター プレースホルダー 24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1347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6" name="スライド番号プレースホルダー 25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71DEA87B-A20E-4BAA-8AB2-91E792DDBA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596" y="1614477"/>
            <a:ext cx="8229600" cy="4687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15AE56FD-E9AE-470E-9B3D-3E9195A212E0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199599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71DEA87B-A20E-4BAA-8AB2-91E792DDBA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2544" y="26987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2544" y="1176322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15AE56FD-E9AE-470E-9B3D-3E9195A212E0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71DEA87B-A20E-4BAA-8AB2-91E792DDBA7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7" name="グループ化 6"/>
          <p:cNvGrpSpPr>
            <a:grpSpLocks/>
          </p:cNvGrpSpPr>
          <p:nvPr/>
        </p:nvGrpSpPr>
        <p:grpSpPr bwMode="auto">
          <a:xfrm>
            <a:off x="-16016" y="0"/>
            <a:ext cx="9144000" cy="6858024"/>
            <a:chOff x="-129" y="-42"/>
            <a:chExt cx="6177" cy="4355"/>
          </a:xfrm>
        </p:grpSpPr>
        <p:sp>
          <p:nvSpPr>
            <p:cNvPr id="24" name="フリーフォーム 23"/>
            <p:cNvSpPr>
              <a:spLocks/>
            </p:cNvSpPr>
            <p:nvPr/>
          </p:nvSpPr>
          <p:spPr bwMode="auto">
            <a:xfrm>
              <a:off x="-122" y="-42"/>
              <a:ext cx="5811" cy="4091"/>
            </a:xfrm>
            <a:custGeom>
              <a:avLst/>
              <a:gdLst/>
              <a:ahLst/>
              <a:cxnLst>
                <a:cxn ang="0">
                  <a:pos x="0" y="4069"/>
                </a:cxn>
                <a:cxn ang="0">
                  <a:pos x="161" y="4084"/>
                </a:cxn>
                <a:cxn ang="0">
                  <a:pos x="344" y="4084"/>
                </a:cxn>
                <a:cxn ang="0">
                  <a:pos x="593" y="4091"/>
                </a:cxn>
                <a:cxn ang="0">
                  <a:pos x="893" y="4084"/>
                </a:cxn>
                <a:cxn ang="0">
                  <a:pos x="1230" y="4069"/>
                </a:cxn>
                <a:cxn ang="0">
                  <a:pos x="1588" y="4033"/>
                </a:cxn>
                <a:cxn ang="0">
                  <a:pos x="1991" y="3996"/>
                </a:cxn>
                <a:cxn ang="0">
                  <a:pos x="2196" y="3959"/>
                </a:cxn>
                <a:cxn ang="0">
                  <a:pos x="2408" y="3923"/>
                </a:cxn>
                <a:cxn ang="0">
                  <a:pos x="2613" y="3879"/>
                </a:cxn>
                <a:cxn ang="0">
                  <a:pos x="2832" y="3828"/>
                </a:cxn>
                <a:cxn ang="0">
                  <a:pos x="3052" y="3776"/>
                </a:cxn>
                <a:cxn ang="0">
                  <a:pos x="3257" y="3718"/>
                </a:cxn>
                <a:cxn ang="0">
                  <a:pos x="3469" y="3645"/>
                </a:cxn>
                <a:cxn ang="0">
                  <a:pos x="3681" y="3572"/>
                </a:cxn>
                <a:cxn ang="0">
                  <a:pos x="3886" y="3484"/>
                </a:cxn>
                <a:cxn ang="0">
                  <a:pos x="4084" y="3381"/>
                </a:cxn>
                <a:cxn ang="0">
                  <a:pos x="4274" y="3279"/>
                </a:cxn>
                <a:cxn ang="0">
                  <a:pos x="4465" y="3169"/>
                </a:cxn>
                <a:cxn ang="0">
                  <a:pos x="4648" y="3037"/>
                </a:cxn>
                <a:cxn ang="0">
                  <a:pos x="4816" y="2898"/>
                </a:cxn>
                <a:cxn ang="0">
                  <a:pos x="4970" y="2759"/>
                </a:cxn>
                <a:cxn ang="0">
                  <a:pos x="5123" y="2591"/>
                </a:cxn>
                <a:cxn ang="0">
                  <a:pos x="5189" y="2510"/>
                </a:cxn>
                <a:cxn ang="0">
                  <a:pos x="5262" y="2415"/>
                </a:cxn>
                <a:cxn ang="0">
                  <a:pos x="5350" y="2269"/>
                </a:cxn>
                <a:cxn ang="0">
                  <a:pos x="5453" y="2093"/>
                </a:cxn>
                <a:cxn ang="0">
                  <a:pos x="5555" y="1873"/>
                </a:cxn>
                <a:cxn ang="0">
                  <a:pos x="5606" y="1756"/>
                </a:cxn>
                <a:cxn ang="0">
                  <a:pos x="5658" y="1625"/>
                </a:cxn>
                <a:cxn ang="0">
                  <a:pos x="5709" y="1485"/>
                </a:cxn>
                <a:cxn ang="0">
                  <a:pos x="5745" y="1332"/>
                </a:cxn>
                <a:cxn ang="0">
                  <a:pos x="5775" y="1207"/>
                </a:cxn>
                <a:cxn ang="0">
                  <a:pos x="5789" y="1068"/>
                </a:cxn>
                <a:cxn ang="0">
                  <a:pos x="5804" y="893"/>
                </a:cxn>
                <a:cxn ang="0">
                  <a:pos x="5811" y="790"/>
                </a:cxn>
                <a:cxn ang="0">
                  <a:pos x="5804" y="695"/>
                </a:cxn>
                <a:cxn ang="0">
                  <a:pos x="5797" y="578"/>
                </a:cxn>
                <a:cxn ang="0">
                  <a:pos x="5782" y="461"/>
                </a:cxn>
                <a:cxn ang="0">
                  <a:pos x="5760" y="344"/>
                </a:cxn>
                <a:cxn ang="0">
                  <a:pos x="5738" y="227"/>
                </a:cxn>
                <a:cxn ang="0">
                  <a:pos x="5694" y="109"/>
                </a:cxn>
                <a:cxn ang="0">
                  <a:pos x="5643" y="0"/>
                </a:cxn>
              </a:cxnLst>
              <a:rect l="0" t="0" r="0" b="0"/>
              <a:pathLst>
                <a:path w="5811" h="4091">
                  <a:moveTo>
                    <a:pt x="0" y="4069"/>
                  </a:moveTo>
                  <a:lnTo>
                    <a:pt x="161" y="4084"/>
                  </a:lnTo>
                  <a:lnTo>
                    <a:pt x="344" y="4084"/>
                  </a:lnTo>
                  <a:lnTo>
                    <a:pt x="593" y="4091"/>
                  </a:lnTo>
                  <a:lnTo>
                    <a:pt x="893" y="4084"/>
                  </a:lnTo>
                  <a:lnTo>
                    <a:pt x="1230" y="4069"/>
                  </a:lnTo>
                  <a:lnTo>
                    <a:pt x="1588" y="4033"/>
                  </a:lnTo>
                  <a:lnTo>
                    <a:pt x="1991" y="3996"/>
                  </a:lnTo>
                  <a:lnTo>
                    <a:pt x="2196" y="3959"/>
                  </a:lnTo>
                  <a:lnTo>
                    <a:pt x="2408" y="3923"/>
                  </a:lnTo>
                  <a:lnTo>
                    <a:pt x="2613" y="3879"/>
                  </a:lnTo>
                  <a:lnTo>
                    <a:pt x="2832" y="3828"/>
                  </a:lnTo>
                  <a:lnTo>
                    <a:pt x="3052" y="3776"/>
                  </a:lnTo>
                  <a:lnTo>
                    <a:pt x="3257" y="3718"/>
                  </a:lnTo>
                  <a:lnTo>
                    <a:pt x="3469" y="3645"/>
                  </a:lnTo>
                  <a:lnTo>
                    <a:pt x="3681" y="3572"/>
                  </a:lnTo>
                  <a:lnTo>
                    <a:pt x="3886" y="3484"/>
                  </a:lnTo>
                  <a:lnTo>
                    <a:pt x="4084" y="3381"/>
                  </a:lnTo>
                  <a:lnTo>
                    <a:pt x="4274" y="3279"/>
                  </a:lnTo>
                  <a:lnTo>
                    <a:pt x="4465" y="3169"/>
                  </a:lnTo>
                  <a:lnTo>
                    <a:pt x="4648" y="3037"/>
                  </a:lnTo>
                  <a:lnTo>
                    <a:pt x="4816" y="2898"/>
                  </a:lnTo>
                  <a:lnTo>
                    <a:pt x="4970" y="2759"/>
                  </a:lnTo>
                  <a:lnTo>
                    <a:pt x="5123" y="2591"/>
                  </a:lnTo>
                  <a:lnTo>
                    <a:pt x="5189" y="2510"/>
                  </a:lnTo>
                  <a:lnTo>
                    <a:pt x="5262" y="2415"/>
                  </a:lnTo>
                  <a:lnTo>
                    <a:pt x="5350" y="2269"/>
                  </a:lnTo>
                  <a:lnTo>
                    <a:pt x="5453" y="2093"/>
                  </a:lnTo>
                  <a:lnTo>
                    <a:pt x="5555" y="1873"/>
                  </a:lnTo>
                  <a:lnTo>
                    <a:pt x="5606" y="1756"/>
                  </a:lnTo>
                  <a:lnTo>
                    <a:pt x="5658" y="1625"/>
                  </a:lnTo>
                  <a:lnTo>
                    <a:pt x="5709" y="1485"/>
                  </a:lnTo>
                  <a:lnTo>
                    <a:pt x="5745" y="1332"/>
                  </a:lnTo>
                  <a:lnTo>
                    <a:pt x="5775" y="1207"/>
                  </a:lnTo>
                  <a:lnTo>
                    <a:pt x="5789" y="1068"/>
                  </a:lnTo>
                  <a:lnTo>
                    <a:pt x="5804" y="893"/>
                  </a:lnTo>
                  <a:lnTo>
                    <a:pt x="5811" y="790"/>
                  </a:lnTo>
                  <a:lnTo>
                    <a:pt x="5804" y="695"/>
                  </a:lnTo>
                  <a:lnTo>
                    <a:pt x="5797" y="578"/>
                  </a:lnTo>
                  <a:lnTo>
                    <a:pt x="5782" y="461"/>
                  </a:lnTo>
                  <a:lnTo>
                    <a:pt x="5760" y="344"/>
                  </a:lnTo>
                  <a:lnTo>
                    <a:pt x="5738" y="227"/>
                  </a:lnTo>
                  <a:lnTo>
                    <a:pt x="5694" y="109"/>
                  </a:lnTo>
                  <a:lnTo>
                    <a:pt x="5643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25" name="フリーフォーム 24"/>
            <p:cNvSpPr>
              <a:spLocks/>
            </p:cNvSpPr>
            <p:nvPr/>
          </p:nvSpPr>
          <p:spPr bwMode="auto">
            <a:xfrm>
              <a:off x="-129" y="-42"/>
              <a:ext cx="6177" cy="4245"/>
            </a:xfrm>
            <a:custGeom>
              <a:avLst/>
              <a:gdLst/>
              <a:ahLst/>
              <a:cxnLst>
                <a:cxn ang="0">
                  <a:pos x="0" y="4238"/>
                </a:cxn>
                <a:cxn ang="0">
                  <a:pos x="161" y="4245"/>
                </a:cxn>
                <a:cxn ang="0">
                  <a:pos x="607" y="4245"/>
                </a:cxn>
                <a:cxn ang="0">
                  <a:pos x="915" y="4238"/>
                </a:cxn>
                <a:cxn ang="0">
                  <a:pos x="1266" y="4223"/>
                </a:cxn>
                <a:cxn ang="0">
                  <a:pos x="1632" y="4208"/>
                </a:cxn>
                <a:cxn ang="0">
                  <a:pos x="2034" y="4172"/>
                </a:cxn>
                <a:cxn ang="0">
                  <a:pos x="2459" y="4135"/>
                </a:cxn>
                <a:cxn ang="0">
                  <a:pos x="2891" y="4069"/>
                </a:cxn>
                <a:cxn ang="0">
                  <a:pos x="3096" y="4033"/>
                </a:cxn>
                <a:cxn ang="0">
                  <a:pos x="3308" y="4003"/>
                </a:cxn>
                <a:cxn ang="0">
                  <a:pos x="3513" y="3952"/>
                </a:cxn>
                <a:cxn ang="0">
                  <a:pos x="3718" y="3901"/>
                </a:cxn>
                <a:cxn ang="0">
                  <a:pos x="3915" y="3850"/>
                </a:cxn>
                <a:cxn ang="0">
                  <a:pos x="4098" y="3791"/>
                </a:cxn>
                <a:cxn ang="0">
                  <a:pos x="4289" y="3725"/>
                </a:cxn>
                <a:cxn ang="0">
                  <a:pos x="4464" y="3652"/>
                </a:cxn>
                <a:cxn ang="0">
                  <a:pos x="4625" y="3586"/>
                </a:cxn>
                <a:cxn ang="0">
                  <a:pos x="4779" y="3498"/>
                </a:cxn>
                <a:cxn ang="0">
                  <a:pos x="4925" y="3410"/>
                </a:cxn>
                <a:cxn ang="0">
                  <a:pos x="5050" y="3308"/>
                </a:cxn>
                <a:cxn ang="0">
                  <a:pos x="5094" y="3271"/>
                </a:cxn>
                <a:cxn ang="0">
                  <a:pos x="5204" y="3154"/>
                </a:cxn>
                <a:cxn ang="0">
                  <a:pos x="5372" y="2971"/>
                </a:cxn>
                <a:cxn ang="0">
                  <a:pos x="5467" y="2862"/>
                </a:cxn>
                <a:cxn ang="0">
                  <a:pos x="5562" y="2722"/>
                </a:cxn>
                <a:cxn ang="0">
                  <a:pos x="5665" y="2583"/>
                </a:cxn>
                <a:cxn ang="0">
                  <a:pos x="5760" y="2422"/>
                </a:cxn>
                <a:cxn ang="0">
                  <a:pos x="5855" y="2247"/>
                </a:cxn>
                <a:cxn ang="0">
                  <a:pos x="5943" y="2071"/>
                </a:cxn>
                <a:cxn ang="0">
                  <a:pos x="6023" y="1881"/>
                </a:cxn>
                <a:cxn ang="0">
                  <a:pos x="6089" y="1683"/>
                </a:cxn>
                <a:cxn ang="0">
                  <a:pos x="6118" y="1573"/>
                </a:cxn>
                <a:cxn ang="0">
                  <a:pos x="6140" y="1471"/>
                </a:cxn>
                <a:cxn ang="0">
                  <a:pos x="6162" y="1361"/>
                </a:cxn>
                <a:cxn ang="0">
                  <a:pos x="6170" y="1244"/>
                </a:cxn>
                <a:cxn ang="0">
                  <a:pos x="6177" y="1105"/>
                </a:cxn>
                <a:cxn ang="0">
                  <a:pos x="6177" y="944"/>
                </a:cxn>
                <a:cxn ang="0">
                  <a:pos x="6170" y="754"/>
                </a:cxn>
                <a:cxn ang="0">
                  <a:pos x="6155" y="658"/>
                </a:cxn>
                <a:cxn ang="0">
                  <a:pos x="6133" y="549"/>
                </a:cxn>
                <a:cxn ang="0">
                  <a:pos x="6104" y="446"/>
                </a:cxn>
                <a:cxn ang="0">
                  <a:pos x="6075" y="344"/>
                </a:cxn>
                <a:cxn ang="0">
                  <a:pos x="6031" y="241"/>
                </a:cxn>
                <a:cxn ang="0">
                  <a:pos x="5987" y="153"/>
                </a:cxn>
                <a:cxn ang="0">
                  <a:pos x="5928" y="73"/>
                </a:cxn>
                <a:cxn ang="0">
                  <a:pos x="5862" y="0"/>
                </a:cxn>
              </a:cxnLst>
              <a:rect l="0" t="0" r="0" b="0"/>
              <a:pathLst>
                <a:path w="6177" h="4245">
                  <a:moveTo>
                    <a:pt x="0" y="4238"/>
                  </a:moveTo>
                  <a:lnTo>
                    <a:pt x="161" y="4245"/>
                  </a:lnTo>
                  <a:lnTo>
                    <a:pt x="607" y="4245"/>
                  </a:lnTo>
                  <a:lnTo>
                    <a:pt x="915" y="4238"/>
                  </a:lnTo>
                  <a:lnTo>
                    <a:pt x="1266" y="4223"/>
                  </a:lnTo>
                  <a:lnTo>
                    <a:pt x="1632" y="4208"/>
                  </a:lnTo>
                  <a:lnTo>
                    <a:pt x="2034" y="4172"/>
                  </a:lnTo>
                  <a:lnTo>
                    <a:pt x="2459" y="4135"/>
                  </a:lnTo>
                  <a:lnTo>
                    <a:pt x="2891" y="4069"/>
                  </a:lnTo>
                  <a:lnTo>
                    <a:pt x="3096" y="4033"/>
                  </a:lnTo>
                  <a:lnTo>
                    <a:pt x="3308" y="4003"/>
                  </a:lnTo>
                  <a:lnTo>
                    <a:pt x="3513" y="3952"/>
                  </a:lnTo>
                  <a:lnTo>
                    <a:pt x="3718" y="3901"/>
                  </a:lnTo>
                  <a:lnTo>
                    <a:pt x="3915" y="3850"/>
                  </a:lnTo>
                  <a:lnTo>
                    <a:pt x="4098" y="3791"/>
                  </a:lnTo>
                  <a:lnTo>
                    <a:pt x="4289" y="3725"/>
                  </a:lnTo>
                  <a:lnTo>
                    <a:pt x="4464" y="3652"/>
                  </a:lnTo>
                  <a:lnTo>
                    <a:pt x="4625" y="3586"/>
                  </a:lnTo>
                  <a:lnTo>
                    <a:pt x="4779" y="3498"/>
                  </a:lnTo>
                  <a:lnTo>
                    <a:pt x="4925" y="3410"/>
                  </a:lnTo>
                  <a:lnTo>
                    <a:pt x="5050" y="3308"/>
                  </a:lnTo>
                  <a:lnTo>
                    <a:pt x="5094" y="3271"/>
                  </a:lnTo>
                  <a:lnTo>
                    <a:pt x="5204" y="3154"/>
                  </a:lnTo>
                  <a:lnTo>
                    <a:pt x="5372" y="2971"/>
                  </a:lnTo>
                  <a:lnTo>
                    <a:pt x="5467" y="2862"/>
                  </a:lnTo>
                  <a:lnTo>
                    <a:pt x="5562" y="2722"/>
                  </a:lnTo>
                  <a:lnTo>
                    <a:pt x="5665" y="2583"/>
                  </a:lnTo>
                  <a:lnTo>
                    <a:pt x="5760" y="2422"/>
                  </a:lnTo>
                  <a:lnTo>
                    <a:pt x="5855" y="2247"/>
                  </a:lnTo>
                  <a:lnTo>
                    <a:pt x="5943" y="2071"/>
                  </a:lnTo>
                  <a:lnTo>
                    <a:pt x="6023" y="1881"/>
                  </a:lnTo>
                  <a:lnTo>
                    <a:pt x="6089" y="1683"/>
                  </a:lnTo>
                  <a:lnTo>
                    <a:pt x="6118" y="1573"/>
                  </a:lnTo>
                  <a:lnTo>
                    <a:pt x="6140" y="1471"/>
                  </a:lnTo>
                  <a:lnTo>
                    <a:pt x="6162" y="1361"/>
                  </a:lnTo>
                  <a:lnTo>
                    <a:pt x="6170" y="1244"/>
                  </a:lnTo>
                  <a:lnTo>
                    <a:pt x="6177" y="1105"/>
                  </a:lnTo>
                  <a:lnTo>
                    <a:pt x="6177" y="944"/>
                  </a:lnTo>
                  <a:lnTo>
                    <a:pt x="6170" y="754"/>
                  </a:lnTo>
                  <a:lnTo>
                    <a:pt x="6155" y="658"/>
                  </a:lnTo>
                  <a:lnTo>
                    <a:pt x="6133" y="549"/>
                  </a:lnTo>
                  <a:lnTo>
                    <a:pt x="6104" y="446"/>
                  </a:lnTo>
                  <a:lnTo>
                    <a:pt x="6075" y="344"/>
                  </a:lnTo>
                  <a:lnTo>
                    <a:pt x="6031" y="241"/>
                  </a:lnTo>
                  <a:lnTo>
                    <a:pt x="5987" y="153"/>
                  </a:lnTo>
                  <a:lnTo>
                    <a:pt x="5928" y="73"/>
                  </a:lnTo>
                  <a:lnTo>
                    <a:pt x="5862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26" name="フリーフォーム 25"/>
            <p:cNvSpPr>
              <a:spLocks/>
            </p:cNvSpPr>
            <p:nvPr/>
          </p:nvSpPr>
          <p:spPr bwMode="auto">
            <a:xfrm>
              <a:off x="-129" y="1692"/>
              <a:ext cx="6170" cy="2416"/>
            </a:xfrm>
            <a:custGeom>
              <a:avLst/>
              <a:gdLst/>
              <a:ahLst/>
              <a:cxnLst>
                <a:cxn ang="0">
                  <a:pos x="0" y="2203"/>
                </a:cxn>
                <a:cxn ang="0">
                  <a:pos x="161" y="2233"/>
                </a:cxn>
                <a:cxn ang="0">
                  <a:pos x="600" y="2299"/>
                </a:cxn>
                <a:cxn ang="0">
                  <a:pos x="907" y="2335"/>
                </a:cxn>
                <a:cxn ang="0">
                  <a:pos x="1251" y="2365"/>
                </a:cxn>
                <a:cxn ang="0">
                  <a:pos x="1624" y="2394"/>
                </a:cxn>
                <a:cxn ang="0">
                  <a:pos x="2034" y="2408"/>
                </a:cxn>
                <a:cxn ang="0">
                  <a:pos x="2452" y="2416"/>
                </a:cxn>
                <a:cxn ang="0">
                  <a:pos x="2671" y="2416"/>
                </a:cxn>
                <a:cxn ang="0">
                  <a:pos x="2883" y="2401"/>
                </a:cxn>
                <a:cxn ang="0">
                  <a:pos x="3096" y="2394"/>
                </a:cxn>
                <a:cxn ang="0">
                  <a:pos x="3308" y="2379"/>
                </a:cxn>
                <a:cxn ang="0">
                  <a:pos x="3520" y="2357"/>
                </a:cxn>
                <a:cxn ang="0">
                  <a:pos x="3725" y="2328"/>
                </a:cxn>
                <a:cxn ang="0">
                  <a:pos x="3930" y="2291"/>
                </a:cxn>
                <a:cxn ang="0">
                  <a:pos x="4128" y="2247"/>
                </a:cxn>
                <a:cxn ang="0">
                  <a:pos x="4318" y="2196"/>
                </a:cxn>
                <a:cxn ang="0">
                  <a:pos x="4501" y="2138"/>
                </a:cxn>
                <a:cxn ang="0">
                  <a:pos x="4677" y="2072"/>
                </a:cxn>
                <a:cxn ang="0">
                  <a:pos x="4838" y="1991"/>
                </a:cxn>
                <a:cxn ang="0">
                  <a:pos x="4991" y="1911"/>
                </a:cxn>
                <a:cxn ang="0">
                  <a:pos x="5130" y="1816"/>
                </a:cxn>
                <a:cxn ang="0">
                  <a:pos x="5167" y="1786"/>
                </a:cxn>
                <a:cxn ang="0">
                  <a:pos x="5269" y="1684"/>
                </a:cxn>
                <a:cxn ang="0">
                  <a:pos x="5430" y="1530"/>
                </a:cxn>
                <a:cxn ang="0">
                  <a:pos x="5511" y="1435"/>
                </a:cxn>
                <a:cxn ang="0">
                  <a:pos x="5613" y="1318"/>
                </a:cxn>
                <a:cxn ang="0">
                  <a:pos x="5701" y="1193"/>
                </a:cxn>
                <a:cxn ang="0">
                  <a:pos x="5789" y="1054"/>
                </a:cxn>
                <a:cxn ang="0">
                  <a:pos x="5884" y="908"/>
                </a:cxn>
                <a:cxn ang="0">
                  <a:pos x="5957" y="747"/>
                </a:cxn>
                <a:cxn ang="0">
                  <a:pos x="6031" y="571"/>
                </a:cxn>
                <a:cxn ang="0">
                  <a:pos x="6096" y="396"/>
                </a:cxn>
                <a:cxn ang="0">
                  <a:pos x="6140" y="205"/>
                </a:cxn>
                <a:cxn ang="0">
                  <a:pos x="6162" y="103"/>
                </a:cxn>
                <a:cxn ang="0">
                  <a:pos x="6170" y="0"/>
                </a:cxn>
              </a:cxnLst>
              <a:rect l="0" t="0" r="0" b="0"/>
              <a:pathLst>
                <a:path w="6170" h="2416">
                  <a:moveTo>
                    <a:pt x="0" y="2203"/>
                  </a:moveTo>
                  <a:lnTo>
                    <a:pt x="161" y="2233"/>
                  </a:lnTo>
                  <a:lnTo>
                    <a:pt x="600" y="2299"/>
                  </a:lnTo>
                  <a:lnTo>
                    <a:pt x="907" y="2335"/>
                  </a:lnTo>
                  <a:lnTo>
                    <a:pt x="1251" y="2365"/>
                  </a:lnTo>
                  <a:lnTo>
                    <a:pt x="1624" y="2394"/>
                  </a:lnTo>
                  <a:lnTo>
                    <a:pt x="2034" y="2408"/>
                  </a:lnTo>
                  <a:lnTo>
                    <a:pt x="2452" y="2416"/>
                  </a:lnTo>
                  <a:lnTo>
                    <a:pt x="2671" y="2416"/>
                  </a:lnTo>
                  <a:lnTo>
                    <a:pt x="2883" y="2401"/>
                  </a:lnTo>
                  <a:lnTo>
                    <a:pt x="3096" y="2394"/>
                  </a:lnTo>
                  <a:lnTo>
                    <a:pt x="3308" y="2379"/>
                  </a:lnTo>
                  <a:lnTo>
                    <a:pt x="3520" y="2357"/>
                  </a:lnTo>
                  <a:lnTo>
                    <a:pt x="3725" y="2328"/>
                  </a:lnTo>
                  <a:lnTo>
                    <a:pt x="3930" y="2291"/>
                  </a:lnTo>
                  <a:lnTo>
                    <a:pt x="4128" y="2247"/>
                  </a:lnTo>
                  <a:lnTo>
                    <a:pt x="4318" y="2196"/>
                  </a:lnTo>
                  <a:lnTo>
                    <a:pt x="4501" y="2138"/>
                  </a:lnTo>
                  <a:lnTo>
                    <a:pt x="4677" y="2072"/>
                  </a:lnTo>
                  <a:lnTo>
                    <a:pt x="4838" y="1991"/>
                  </a:lnTo>
                  <a:lnTo>
                    <a:pt x="4991" y="1911"/>
                  </a:lnTo>
                  <a:lnTo>
                    <a:pt x="5130" y="1816"/>
                  </a:lnTo>
                  <a:lnTo>
                    <a:pt x="5167" y="1786"/>
                  </a:lnTo>
                  <a:lnTo>
                    <a:pt x="5269" y="1684"/>
                  </a:lnTo>
                  <a:lnTo>
                    <a:pt x="5430" y="1530"/>
                  </a:lnTo>
                  <a:lnTo>
                    <a:pt x="5511" y="1435"/>
                  </a:lnTo>
                  <a:lnTo>
                    <a:pt x="5613" y="1318"/>
                  </a:lnTo>
                  <a:lnTo>
                    <a:pt x="5701" y="1193"/>
                  </a:lnTo>
                  <a:lnTo>
                    <a:pt x="5789" y="1054"/>
                  </a:lnTo>
                  <a:lnTo>
                    <a:pt x="5884" y="908"/>
                  </a:lnTo>
                  <a:lnTo>
                    <a:pt x="5957" y="747"/>
                  </a:lnTo>
                  <a:lnTo>
                    <a:pt x="6031" y="571"/>
                  </a:lnTo>
                  <a:lnTo>
                    <a:pt x="6096" y="396"/>
                  </a:lnTo>
                  <a:lnTo>
                    <a:pt x="6140" y="205"/>
                  </a:lnTo>
                  <a:lnTo>
                    <a:pt x="6162" y="103"/>
                  </a:lnTo>
                  <a:lnTo>
                    <a:pt x="6170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27" name="フリーフォーム 26"/>
            <p:cNvSpPr>
              <a:spLocks/>
            </p:cNvSpPr>
            <p:nvPr/>
          </p:nvSpPr>
          <p:spPr bwMode="auto">
            <a:xfrm>
              <a:off x="3237" y="-42"/>
              <a:ext cx="2562" cy="4355"/>
            </a:xfrm>
            <a:custGeom>
              <a:avLst/>
              <a:gdLst/>
              <a:ahLst/>
              <a:cxnLst>
                <a:cxn ang="0">
                  <a:pos x="2108" y="0"/>
                </a:cxn>
                <a:cxn ang="0">
                  <a:pos x="2145" y="73"/>
                </a:cxn>
                <a:cxn ang="0">
                  <a:pos x="2196" y="175"/>
                </a:cxn>
                <a:cxn ang="0">
                  <a:pos x="2247" y="300"/>
                </a:cxn>
                <a:cxn ang="0">
                  <a:pos x="2321" y="453"/>
                </a:cxn>
                <a:cxn ang="0">
                  <a:pos x="2379" y="629"/>
                </a:cxn>
                <a:cxn ang="0">
                  <a:pos x="2438" y="827"/>
                </a:cxn>
                <a:cxn ang="0">
                  <a:pos x="2489" y="1054"/>
                </a:cxn>
                <a:cxn ang="0">
                  <a:pos x="2533" y="1288"/>
                </a:cxn>
                <a:cxn ang="0">
                  <a:pos x="2548" y="1412"/>
                </a:cxn>
                <a:cxn ang="0">
                  <a:pos x="2562" y="1537"/>
                </a:cxn>
                <a:cxn ang="0">
                  <a:pos x="2562" y="1668"/>
                </a:cxn>
                <a:cxn ang="0">
                  <a:pos x="2562" y="1793"/>
                </a:cxn>
                <a:cxn ang="0">
                  <a:pos x="2555" y="1932"/>
                </a:cxn>
                <a:cxn ang="0">
                  <a:pos x="2533" y="2064"/>
                </a:cxn>
                <a:cxn ang="0">
                  <a:pos x="2511" y="2195"/>
                </a:cxn>
                <a:cxn ang="0">
                  <a:pos x="2482" y="2327"/>
                </a:cxn>
                <a:cxn ang="0">
                  <a:pos x="2438" y="2459"/>
                </a:cxn>
                <a:cxn ang="0">
                  <a:pos x="2386" y="2591"/>
                </a:cxn>
                <a:cxn ang="0">
                  <a:pos x="2321" y="2730"/>
                </a:cxn>
                <a:cxn ang="0">
                  <a:pos x="2247" y="2862"/>
                </a:cxn>
                <a:cxn ang="0">
                  <a:pos x="2174" y="2993"/>
                </a:cxn>
                <a:cxn ang="0">
                  <a:pos x="2079" y="3118"/>
                </a:cxn>
                <a:cxn ang="0">
                  <a:pos x="2035" y="3169"/>
                </a:cxn>
                <a:cxn ang="0">
                  <a:pos x="1911" y="3293"/>
                </a:cxn>
                <a:cxn ang="0">
                  <a:pos x="1728" y="3484"/>
                </a:cxn>
                <a:cxn ang="0">
                  <a:pos x="1603" y="3586"/>
                </a:cxn>
                <a:cxn ang="0">
                  <a:pos x="1472" y="3689"/>
                </a:cxn>
                <a:cxn ang="0">
                  <a:pos x="1325" y="3791"/>
                </a:cxn>
                <a:cxn ang="0">
                  <a:pos x="1164" y="3908"/>
                </a:cxn>
                <a:cxn ang="0">
                  <a:pos x="996" y="4011"/>
                </a:cxn>
                <a:cxn ang="0">
                  <a:pos x="813" y="4106"/>
                </a:cxn>
                <a:cxn ang="0">
                  <a:pos x="623" y="4194"/>
                </a:cxn>
                <a:cxn ang="0">
                  <a:pos x="425" y="4267"/>
                </a:cxn>
                <a:cxn ang="0">
                  <a:pos x="322" y="4296"/>
                </a:cxn>
                <a:cxn ang="0">
                  <a:pos x="213" y="4318"/>
                </a:cxn>
                <a:cxn ang="0">
                  <a:pos x="110" y="4347"/>
                </a:cxn>
                <a:cxn ang="0">
                  <a:pos x="0" y="4355"/>
                </a:cxn>
              </a:cxnLst>
              <a:rect l="0" t="0" r="0" b="0"/>
              <a:pathLst>
                <a:path w="2562" h="4355">
                  <a:moveTo>
                    <a:pt x="2108" y="0"/>
                  </a:moveTo>
                  <a:lnTo>
                    <a:pt x="2145" y="73"/>
                  </a:lnTo>
                  <a:lnTo>
                    <a:pt x="2196" y="175"/>
                  </a:lnTo>
                  <a:lnTo>
                    <a:pt x="2247" y="300"/>
                  </a:lnTo>
                  <a:lnTo>
                    <a:pt x="2321" y="453"/>
                  </a:lnTo>
                  <a:lnTo>
                    <a:pt x="2379" y="629"/>
                  </a:lnTo>
                  <a:lnTo>
                    <a:pt x="2438" y="827"/>
                  </a:lnTo>
                  <a:lnTo>
                    <a:pt x="2489" y="1054"/>
                  </a:lnTo>
                  <a:lnTo>
                    <a:pt x="2533" y="1288"/>
                  </a:lnTo>
                  <a:lnTo>
                    <a:pt x="2548" y="1412"/>
                  </a:lnTo>
                  <a:lnTo>
                    <a:pt x="2562" y="1537"/>
                  </a:lnTo>
                  <a:lnTo>
                    <a:pt x="2562" y="1668"/>
                  </a:lnTo>
                  <a:lnTo>
                    <a:pt x="2562" y="1793"/>
                  </a:lnTo>
                  <a:lnTo>
                    <a:pt x="2555" y="1932"/>
                  </a:lnTo>
                  <a:lnTo>
                    <a:pt x="2533" y="2064"/>
                  </a:lnTo>
                  <a:lnTo>
                    <a:pt x="2511" y="2195"/>
                  </a:lnTo>
                  <a:lnTo>
                    <a:pt x="2482" y="2327"/>
                  </a:lnTo>
                  <a:lnTo>
                    <a:pt x="2438" y="2459"/>
                  </a:lnTo>
                  <a:lnTo>
                    <a:pt x="2386" y="2591"/>
                  </a:lnTo>
                  <a:lnTo>
                    <a:pt x="2321" y="2730"/>
                  </a:lnTo>
                  <a:lnTo>
                    <a:pt x="2247" y="2862"/>
                  </a:lnTo>
                  <a:lnTo>
                    <a:pt x="2174" y="2993"/>
                  </a:lnTo>
                  <a:lnTo>
                    <a:pt x="2079" y="3118"/>
                  </a:lnTo>
                  <a:lnTo>
                    <a:pt x="2035" y="3169"/>
                  </a:lnTo>
                  <a:lnTo>
                    <a:pt x="1911" y="3293"/>
                  </a:lnTo>
                  <a:lnTo>
                    <a:pt x="1728" y="3484"/>
                  </a:lnTo>
                  <a:lnTo>
                    <a:pt x="1603" y="3586"/>
                  </a:lnTo>
                  <a:lnTo>
                    <a:pt x="1472" y="3689"/>
                  </a:lnTo>
                  <a:lnTo>
                    <a:pt x="1325" y="3791"/>
                  </a:lnTo>
                  <a:lnTo>
                    <a:pt x="1164" y="3908"/>
                  </a:lnTo>
                  <a:lnTo>
                    <a:pt x="996" y="4011"/>
                  </a:lnTo>
                  <a:lnTo>
                    <a:pt x="813" y="4106"/>
                  </a:lnTo>
                  <a:lnTo>
                    <a:pt x="623" y="4194"/>
                  </a:lnTo>
                  <a:lnTo>
                    <a:pt x="425" y="4267"/>
                  </a:lnTo>
                  <a:lnTo>
                    <a:pt x="322" y="4296"/>
                  </a:lnTo>
                  <a:lnTo>
                    <a:pt x="213" y="4318"/>
                  </a:lnTo>
                  <a:lnTo>
                    <a:pt x="110" y="4347"/>
                  </a:lnTo>
                  <a:lnTo>
                    <a:pt x="0" y="4355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28" name="フリーフォーム 27"/>
            <p:cNvSpPr>
              <a:spLocks/>
            </p:cNvSpPr>
            <p:nvPr/>
          </p:nvSpPr>
          <p:spPr bwMode="auto">
            <a:xfrm>
              <a:off x="4533" y="1949"/>
              <a:ext cx="1508" cy="2364"/>
            </a:xfrm>
            <a:custGeom>
              <a:avLst/>
              <a:gdLst/>
              <a:ahLst/>
              <a:cxnLst>
                <a:cxn ang="0">
                  <a:pos x="0" y="2364"/>
                </a:cxn>
                <a:cxn ang="0">
                  <a:pos x="58" y="2320"/>
                </a:cxn>
                <a:cxn ang="0">
                  <a:pos x="212" y="2181"/>
                </a:cxn>
                <a:cxn ang="0">
                  <a:pos x="322" y="2086"/>
                </a:cxn>
                <a:cxn ang="0">
                  <a:pos x="439" y="1976"/>
                </a:cxn>
                <a:cxn ang="0">
                  <a:pos x="564" y="1837"/>
                </a:cxn>
                <a:cxn ang="0">
                  <a:pos x="695" y="1683"/>
                </a:cxn>
                <a:cxn ang="0">
                  <a:pos x="827" y="1529"/>
                </a:cxn>
                <a:cxn ang="0">
                  <a:pos x="959" y="1339"/>
                </a:cxn>
                <a:cxn ang="0">
                  <a:pos x="1090" y="1149"/>
                </a:cxn>
                <a:cxn ang="0">
                  <a:pos x="1208" y="936"/>
                </a:cxn>
                <a:cxn ang="0">
                  <a:pos x="1266" y="827"/>
                </a:cxn>
                <a:cxn ang="0">
                  <a:pos x="1310" y="717"/>
                </a:cxn>
                <a:cxn ang="0">
                  <a:pos x="1361" y="600"/>
                </a:cxn>
                <a:cxn ang="0">
                  <a:pos x="1405" y="490"/>
                </a:cxn>
                <a:cxn ang="0">
                  <a:pos x="1434" y="365"/>
                </a:cxn>
                <a:cxn ang="0">
                  <a:pos x="1471" y="248"/>
                </a:cxn>
                <a:cxn ang="0">
                  <a:pos x="1493" y="124"/>
                </a:cxn>
                <a:cxn ang="0">
                  <a:pos x="1508" y="0"/>
                </a:cxn>
              </a:cxnLst>
              <a:rect l="0" t="0" r="0" b="0"/>
              <a:pathLst>
                <a:path w="1508" h="2364">
                  <a:moveTo>
                    <a:pt x="0" y="2364"/>
                  </a:moveTo>
                  <a:lnTo>
                    <a:pt x="58" y="2320"/>
                  </a:lnTo>
                  <a:lnTo>
                    <a:pt x="212" y="2181"/>
                  </a:lnTo>
                  <a:lnTo>
                    <a:pt x="322" y="2086"/>
                  </a:lnTo>
                  <a:lnTo>
                    <a:pt x="439" y="1976"/>
                  </a:lnTo>
                  <a:lnTo>
                    <a:pt x="564" y="1837"/>
                  </a:lnTo>
                  <a:lnTo>
                    <a:pt x="695" y="1683"/>
                  </a:lnTo>
                  <a:lnTo>
                    <a:pt x="827" y="1529"/>
                  </a:lnTo>
                  <a:lnTo>
                    <a:pt x="959" y="1339"/>
                  </a:lnTo>
                  <a:lnTo>
                    <a:pt x="1090" y="1149"/>
                  </a:lnTo>
                  <a:lnTo>
                    <a:pt x="1208" y="936"/>
                  </a:lnTo>
                  <a:lnTo>
                    <a:pt x="1266" y="827"/>
                  </a:lnTo>
                  <a:lnTo>
                    <a:pt x="1310" y="717"/>
                  </a:lnTo>
                  <a:lnTo>
                    <a:pt x="1361" y="600"/>
                  </a:lnTo>
                  <a:lnTo>
                    <a:pt x="1405" y="490"/>
                  </a:lnTo>
                  <a:lnTo>
                    <a:pt x="1434" y="365"/>
                  </a:lnTo>
                  <a:lnTo>
                    <a:pt x="1471" y="248"/>
                  </a:lnTo>
                  <a:lnTo>
                    <a:pt x="1493" y="124"/>
                  </a:lnTo>
                  <a:lnTo>
                    <a:pt x="1508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7270629" y="3871493"/>
            <a:ext cx="1541824" cy="1424221"/>
            <a:chOff x="7286645" y="3871493"/>
            <a:chExt cx="1541824" cy="1424221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30" name="フリーフォーム 29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フリーフォーム 30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フリーフォーム 31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6341934" y="5000636"/>
            <a:ext cx="1071570" cy="1036602"/>
            <a:chOff x="6357950" y="5000636"/>
            <a:chExt cx="1071570" cy="1036602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34" name="フリーフォーム 33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フリーフォーム 34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フリーフォーム 35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7" name="フリーフォーム 36"/>
          <p:cNvSpPr>
            <a:spLocks/>
          </p:cNvSpPr>
          <p:nvPr/>
        </p:nvSpPr>
        <p:spPr bwMode="auto">
          <a:xfrm>
            <a:off x="5841868" y="5857892"/>
            <a:ext cx="245087" cy="231993"/>
          </a:xfrm>
          <a:custGeom>
            <a:avLst/>
            <a:gdLst>
              <a:gd name="T0" fmla="*/ 136525 w 151"/>
              <a:gd name="T1" fmla="*/ 0 h 144"/>
              <a:gd name="T2" fmla="*/ 79375 w 151"/>
              <a:gd name="T3" fmla="*/ 9525 h 144"/>
              <a:gd name="T4" fmla="*/ 44450 w 151"/>
              <a:gd name="T5" fmla="*/ 34925 h 144"/>
              <a:gd name="T6" fmla="*/ 0 w 151"/>
              <a:gd name="T7" fmla="*/ 104775 h 144"/>
              <a:gd name="T8" fmla="*/ 0 w 151"/>
              <a:gd name="T9" fmla="*/ 138113 h 144"/>
              <a:gd name="T10" fmla="*/ 57150 w 151"/>
              <a:gd name="T11" fmla="*/ 125413 h 144"/>
              <a:gd name="T12" fmla="*/ 44450 w 151"/>
              <a:gd name="T13" fmla="*/ 161925 h 144"/>
              <a:gd name="T14" fmla="*/ 20637 w 151"/>
              <a:gd name="T15" fmla="*/ 171450 h 144"/>
              <a:gd name="T16" fmla="*/ 57150 w 151"/>
              <a:gd name="T17" fmla="*/ 207963 h 144"/>
              <a:gd name="T18" fmla="*/ 103187 w 151"/>
              <a:gd name="T19" fmla="*/ 228600 h 144"/>
              <a:gd name="T20" fmla="*/ 149225 w 151"/>
              <a:gd name="T21" fmla="*/ 228600 h 144"/>
              <a:gd name="T22" fmla="*/ 182562 w 151"/>
              <a:gd name="T23" fmla="*/ 217488 h 144"/>
              <a:gd name="T24" fmla="*/ 239712 w 151"/>
              <a:gd name="T25" fmla="*/ 184150 h 144"/>
              <a:gd name="T26" fmla="*/ 239712 w 151"/>
              <a:gd name="T27" fmla="*/ 104775 h 144"/>
              <a:gd name="T28" fmla="*/ 219075 w 151"/>
              <a:gd name="T29" fmla="*/ 55563 h 144"/>
              <a:gd name="T30" fmla="*/ 182562 w 151"/>
              <a:gd name="T31" fmla="*/ 34925 h 144"/>
              <a:gd name="T32" fmla="*/ 149225 w 151"/>
              <a:gd name="T33" fmla="*/ 0 h 144"/>
              <a:gd name="T34" fmla="*/ 136525 w 151"/>
              <a:gd name="T35" fmla="*/ 0 h 144"/>
              <a:gd name="T36" fmla="*/ 136525 w 151"/>
              <a:gd name="T37" fmla="*/ 104775 h 144"/>
              <a:gd name="T38" fmla="*/ 123825 w 151"/>
              <a:gd name="T39" fmla="*/ 112713 h 144"/>
              <a:gd name="T40" fmla="*/ 79375 w 151"/>
              <a:gd name="T41" fmla="*/ 104775 h 144"/>
              <a:gd name="T42" fmla="*/ 57150 w 151"/>
              <a:gd name="T43" fmla="*/ 92075 h 144"/>
              <a:gd name="T44" fmla="*/ 66675 w 151"/>
              <a:gd name="T45" fmla="*/ 46038 h 144"/>
              <a:gd name="T46" fmla="*/ 115887 w 151"/>
              <a:gd name="T47" fmla="*/ 34925 h 144"/>
              <a:gd name="T48" fmla="*/ 136525 w 151"/>
              <a:gd name="T49" fmla="*/ 46038 h 144"/>
              <a:gd name="T50" fmla="*/ 136525 w 151"/>
              <a:gd name="T51" fmla="*/ 79375 h 144"/>
              <a:gd name="T52" fmla="*/ 136525 w 151"/>
              <a:gd name="T53" fmla="*/ 104775 h 144"/>
              <a:gd name="T54" fmla="*/ 136525 w 151"/>
              <a:gd name="T55" fmla="*/ 0 h 144"/>
              <a:gd name="T56" fmla="*/ 149225 w 151"/>
              <a:gd name="T57" fmla="*/ 195263 h 144"/>
              <a:gd name="T58" fmla="*/ 195262 w 151"/>
              <a:gd name="T59" fmla="*/ 195263 h 144"/>
              <a:gd name="T60" fmla="*/ 169862 w 151"/>
              <a:gd name="T61" fmla="*/ 207963 h 144"/>
              <a:gd name="T62" fmla="*/ 149225 w 151"/>
              <a:gd name="T63" fmla="*/ 195263 h 144"/>
              <a:gd name="T64" fmla="*/ 136525 w 151"/>
              <a:gd name="T65" fmla="*/ 0 h 144"/>
              <a:gd name="T66" fmla="*/ 0 1 256"/>
              <a:gd name="T67" fmla="*/ 0 1 256"/>
              <a:gd name="T68" fmla="*/ 0 1 256"/>
              <a:gd name="T69" fmla="*/ 0 1 256"/>
              <a:gd name="T70" fmla="*/ 0 1 256"/>
              <a:gd name="T71" fmla="*/ 0 1 256"/>
              <a:gd name="T72" fmla="*/ 0 1 256"/>
              <a:gd name="T73" fmla="*/ 0 1 256"/>
              <a:gd name="T74" fmla="*/ 0 1 256"/>
              <a:gd name="T75" fmla="*/ 0 1 256"/>
              <a:gd name="T76" fmla="*/ 0 1 256"/>
              <a:gd name="T77" fmla="*/ 0 1 256"/>
              <a:gd name="T78" fmla="*/ 0 1 256"/>
              <a:gd name="T79" fmla="*/ 0 1 256"/>
              <a:gd name="T80" fmla="*/ 0 1 256"/>
              <a:gd name="T81" fmla="*/ 0 1 256"/>
              <a:gd name="T82" fmla="*/ 0 1 256"/>
              <a:gd name="T83" fmla="*/ 0 1 256"/>
              <a:gd name="T84" fmla="*/ 0 1 256"/>
              <a:gd name="T85" fmla="*/ 0 1 256"/>
              <a:gd name="T86" fmla="*/ 0 1 256"/>
              <a:gd name="T87" fmla="*/ 0 1 256"/>
              <a:gd name="T88" fmla="*/ 0 1 256"/>
              <a:gd name="T89" fmla="*/ 0 1 256"/>
              <a:gd name="T90" fmla="*/ 0 1 256"/>
              <a:gd name="T91" fmla="*/ 0 1 256"/>
              <a:gd name="T92" fmla="*/ 0 1 256"/>
              <a:gd name="T93" fmla="*/ 0 1 256"/>
              <a:gd name="T94" fmla="*/ 0 1 256"/>
              <a:gd name="T95" fmla="*/ 0 1 256"/>
              <a:gd name="T96" fmla="*/ 0 1 256"/>
              <a:gd name="T97" fmla="*/ 0 1 256"/>
              <a:gd name="T98" fmla="*/ 0 1 256"/>
              <a:gd name="T99" fmla="*/ 0 w 151"/>
              <a:gd name="T100" fmla="*/ 0 h 144"/>
              <a:gd name="T101" fmla="*/ 0 w 151"/>
              <a:gd name="T102" fmla="*/ 0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1" h="144">
                <a:moveTo>
                  <a:pt x="86" y="0"/>
                </a:moveTo>
                <a:lnTo>
                  <a:pt x="50" y="6"/>
                </a:lnTo>
                <a:lnTo>
                  <a:pt x="28" y="22"/>
                </a:lnTo>
                <a:lnTo>
                  <a:pt x="0" y="66"/>
                </a:lnTo>
                <a:lnTo>
                  <a:pt x="0" y="87"/>
                </a:lnTo>
                <a:lnTo>
                  <a:pt x="36" y="79"/>
                </a:lnTo>
                <a:lnTo>
                  <a:pt x="28" y="102"/>
                </a:lnTo>
                <a:lnTo>
                  <a:pt x="13" y="108"/>
                </a:lnTo>
                <a:lnTo>
                  <a:pt x="36" y="131"/>
                </a:lnTo>
                <a:lnTo>
                  <a:pt x="65" y="144"/>
                </a:lnTo>
                <a:lnTo>
                  <a:pt x="94" y="144"/>
                </a:lnTo>
                <a:lnTo>
                  <a:pt x="115" y="137"/>
                </a:lnTo>
                <a:lnTo>
                  <a:pt x="151" y="116"/>
                </a:lnTo>
                <a:lnTo>
                  <a:pt x="151" y="66"/>
                </a:lnTo>
                <a:lnTo>
                  <a:pt x="138" y="35"/>
                </a:lnTo>
                <a:lnTo>
                  <a:pt x="115" y="22"/>
                </a:lnTo>
                <a:lnTo>
                  <a:pt x="94" y="0"/>
                </a:lnTo>
                <a:lnTo>
                  <a:pt x="86" y="0"/>
                </a:lnTo>
                <a:lnTo>
                  <a:pt x="86" y="66"/>
                </a:lnTo>
                <a:lnTo>
                  <a:pt x="78" y="71"/>
                </a:lnTo>
                <a:lnTo>
                  <a:pt x="50" y="66"/>
                </a:lnTo>
                <a:lnTo>
                  <a:pt x="36" y="58"/>
                </a:lnTo>
                <a:lnTo>
                  <a:pt x="42" y="29"/>
                </a:lnTo>
                <a:lnTo>
                  <a:pt x="73" y="22"/>
                </a:lnTo>
                <a:lnTo>
                  <a:pt x="86" y="29"/>
                </a:lnTo>
                <a:lnTo>
                  <a:pt x="86" y="50"/>
                </a:lnTo>
                <a:lnTo>
                  <a:pt x="86" y="66"/>
                </a:lnTo>
                <a:lnTo>
                  <a:pt x="86" y="0"/>
                </a:lnTo>
                <a:lnTo>
                  <a:pt x="94" y="123"/>
                </a:lnTo>
                <a:lnTo>
                  <a:pt x="123" y="123"/>
                </a:lnTo>
                <a:lnTo>
                  <a:pt x="107" y="131"/>
                </a:lnTo>
                <a:lnTo>
                  <a:pt x="94" y="123"/>
                </a:lnTo>
                <a:lnTo>
                  <a:pt x="86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ja-JP" altLang="en-US" kern="1200">
              <a:solidFill>
                <a:srgbClr val="FF0000">
                  <a:alpha val="100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" name="フリーフォーム 38"/>
          <p:cNvSpPr>
            <a:spLocks/>
          </p:cNvSpPr>
          <p:nvPr/>
        </p:nvSpPr>
        <p:spPr bwMode="auto">
          <a:xfrm rot="5400000">
            <a:off x="7322976" y="5055119"/>
            <a:ext cx="1894702" cy="1678386"/>
          </a:xfrm>
          <a:custGeom>
            <a:avLst/>
            <a:gdLst>
              <a:gd name="T0" fmla="*/ 0 w 309"/>
              <a:gd name="T1" fmla="*/ 0 h 263"/>
              <a:gd name="T2" fmla="*/ 39 w 309"/>
              <a:gd name="T3" fmla="*/ 19 h 263"/>
              <a:gd name="T4" fmla="*/ 79 w 309"/>
              <a:gd name="T5" fmla="*/ 42 h 263"/>
              <a:gd name="T6" fmla="*/ 131 w 309"/>
              <a:gd name="T7" fmla="*/ 73 h 263"/>
              <a:gd name="T8" fmla="*/ 156 w 309"/>
              <a:gd name="T9" fmla="*/ 90 h 263"/>
              <a:gd name="T10" fmla="*/ 183 w 309"/>
              <a:gd name="T11" fmla="*/ 111 h 263"/>
              <a:gd name="T12" fmla="*/ 209 w 309"/>
              <a:gd name="T13" fmla="*/ 132 h 263"/>
              <a:gd name="T14" fmla="*/ 232 w 309"/>
              <a:gd name="T15" fmla="*/ 155 h 263"/>
              <a:gd name="T16" fmla="*/ 257 w 309"/>
              <a:gd name="T17" fmla="*/ 180 h 263"/>
              <a:gd name="T18" fmla="*/ 277 w 309"/>
              <a:gd name="T19" fmla="*/ 205 h 263"/>
              <a:gd name="T20" fmla="*/ 296 w 309"/>
              <a:gd name="T21" fmla="*/ 234 h 263"/>
              <a:gd name="T22" fmla="*/ 309 w 309"/>
              <a:gd name="T23" fmla="*/ 263 h 263"/>
              <a:gd name="T24" fmla="*/ 0 1 256"/>
              <a:gd name="T25" fmla="*/ 0 1 256"/>
              <a:gd name="T26" fmla="*/ 0 1 256"/>
              <a:gd name="T27" fmla="*/ 0 1 256"/>
              <a:gd name="T28" fmla="*/ 0 1 256"/>
              <a:gd name="T29" fmla="*/ 0 1 256"/>
              <a:gd name="T30" fmla="*/ 0 1 256"/>
              <a:gd name="T31" fmla="*/ 0 1 256"/>
              <a:gd name="T32" fmla="*/ 0 1 256"/>
              <a:gd name="T33" fmla="*/ 0 1 256"/>
              <a:gd name="T34" fmla="*/ 0 1 256"/>
              <a:gd name="T35" fmla="*/ 0 1 256"/>
              <a:gd name="T36" fmla="*/ 0 w 309"/>
              <a:gd name="T37" fmla="*/ 0 h 263"/>
              <a:gd name="T38" fmla="*/ 0 w 309"/>
              <a:gd name="T39" fmla="*/ 0 h 26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09" h="263">
                <a:moveTo>
                  <a:pt x="0" y="0"/>
                </a:moveTo>
                <a:lnTo>
                  <a:pt x="39" y="19"/>
                </a:lnTo>
                <a:lnTo>
                  <a:pt x="79" y="42"/>
                </a:lnTo>
                <a:lnTo>
                  <a:pt x="131" y="73"/>
                </a:lnTo>
                <a:lnTo>
                  <a:pt x="156" y="90"/>
                </a:lnTo>
                <a:lnTo>
                  <a:pt x="183" y="111"/>
                </a:lnTo>
                <a:lnTo>
                  <a:pt x="209" y="132"/>
                </a:lnTo>
                <a:lnTo>
                  <a:pt x="232" y="155"/>
                </a:lnTo>
                <a:lnTo>
                  <a:pt x="257" y="180"/>
                </a:lnTo>
                <a:lnTo>
                  <a:pt x="277" y="205"/>
                </a:lnTo>
                <a:lnTo>
                  <a:pt x="296" y="234"/>
                </a:lnTo>
                <a:lnTo>
                  <a:pt x="309" y="263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ja-JP" alt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7286645" y="3871493"/>
            <a:ext cx="1541824" cy="1424221"/>
            <a:chOff x="7286645" y="3871493"/>
            <a:chExt cx="1541824" cy="1424221"/>
          </a:xfrm>
          <a:gradFill>
            <a:gsLst>
              <a:gs pos="100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33" name="フリーフォーム 32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フリーフォーム 39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フリーフォーム 40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6357950" y="5000636"/>
            <a:ext cx="1071570" cy="1036602"/>
            <a:chOff x="6357950" y="5000636"/>
            <a:chExt cx="1071570" cy="1036602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43" name="フリーフォーム 42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フリーフォーム 43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フリーフォーム 44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6" name="フリーフォーム 45"/>
          <p:cNvSpPr>
            <a:spLocks/>
          </p:cNvSpPr>
          <p:nvPr/>
        </p:nvSpPr>
        <p:spPr bwMode="auto">
          <a:xfrm>
            <a:off x="5857884" y="5857892"/>
            <a:ext cx="245087" cy="231993"/>
          </a:xfrm>
          <a:custGeom>
            <a:avLst/>
            <a:gdLst>
              <a:gd name="T0" fmla="*/ 136525 w 151"/>
              <a:gd name="T1" fmla="*/ 0 h 144"/>
              <a:gd name="T2" fmla="*/ 79375 w 151"/>
              <a:gd name="T3" fmla="*/ 9525 h 144"/>
              <a:gd name="T4" fmla="*/ 44450 w 151"/>
              <a:gd name="T5" fmla="*/ 34925 h 144"/>
              <a:gd name="T6" fmla="*/ 0 w 151"/>
              <a:gd name="T7" fmla="*/ 104775 h 144"/>
              <a:gd name="T8" fmla="*/ 0 w 151"/>
              <a:gd name="T9" fmla="*/ 138113 h 144"/>
              <a:gd name="T10" fmla="*/ 57150 w 151"/>
              <a:gd name="T11" fmla="*/ 125413 h 144"/>
              <a:gd name="T12" fmla="*/ 44450 w 151"/>
              <a:gd name="T13" fmla="*/ 161925 h 144"/>
              <a:gd name="T14" fmla="*/ 20637 w 151"/>
              <a:gd name="T15" fmla="*/ 171450 h 144"/>
              <a:gd name="T16" fmla="*/ 57150 w 151"/>
              <a:gd name="T17" fmla="*/ 207963 h 144"/>
              <a:gd name="T18" fmla="*/ 103187 w 151"/>
              <a:gd name="T19" fmla="*/ 228600 h 144"/>
              <a:gd name="T20" fmla="*/ 149225 w 151"/>
              <a:gd name="T21" fmla="*/ 228600 h 144"/>
              <a:gd name="T22" fmla="*/ 182562 w 151"/>
              <a:gd name="T23" fmla="*/ 217488 h 144"/>
              <a:gd name="T24" fmla="*/ 239712 w 151"/>
              <a:gd name="T25" fmla="*/ 184150 h 144"/>
              <a:gd name="T26" fmla="*/ 239712 w 151"/>
              <a:gd name="T27" fmla="*/ 104775 h 144"/>
              <a:gd name="T28" fmla="*/ 219075 w 151"/>
              <a:gd name="T29" fmla="*/ 55563 h 144"/>
              <a:gd name="T30" fmla="*/ 182562 w 151"/>
              <a:gd name="T31" fmla="*/ 34925 h 144"/>
              <a:gd name="T32" fmla="*/ 149225 w 151"/>
              <a:gd name="T33" fmla="*/ 0 h 144"/>
              <a:gd name="T34" fmla="*/ 136525 w 151"/>
              <a:gd name="T35" fmla="*/ 0 h 144"/>
              <a:gd name="T36" fmla="*/ 136525 w 151"/>
              <a:gd name="T37" fmla="*/ 104775 h 144"/>
              <a:gd name="T38" fmla="*/ 123825 w 151"/>
              <a:gd name="T39" fmla="*/ 112713 h 144"/>
              <a:gd name="T40" fmla="*/ 79375 w 151"/>
              <a:gd name="T41" fmla="*/ 104775 h 144"/>
              <a:gd name="T42" fmla="*/ 57150 w 151"/>
              <a:gd name="T43" fmla="*/ 92075 h 144"/>
              <a:gd name="T44" fmla="*/ 66675 w 151"/>
              <a:gd name="T45" fmla="*/ 46038 h 144"/>
              <a:gd name="T46" fmla="*/ 115887 w 151"/>
              <a:gd name="T47" fmla="*/ 34925 h 144"/>
              <a:gd name="T48" fmla="*/ 136525 w 151"/>
              <a:gd name="T49" fmla="*/ 46038 h 144"/>
              <a:gd name="T50" fmla="*/ 136525 w 151"/>
              <a:gd name="T51" fmla="*/ 79375 h 144"/>
              <a:gd name="T52" fmla="*/ 136525 w 151"/>
              <a:gd name="T53" fmla="*/ 104775 h 144"/>
              <a:gd name="T54" fmla="*/ 136525 w 151"/>
              <a:gd name="T55" fmla="*/ 0 h 144"/>
              <a:gd name="T56" fmla="*/ 149225 w 151"/>
              <a:gd name="T57" fmla="*/ 195263 h 144"/>
              <a:gd name="T58" fmla="*/ 195262 w 151"/>
              <a:gd name="T59" fmla="*/ 195263 h 144"/>
              <a:gd name="T60" fmla="*/ 169862 w 151"/>
              <a:gd name="T61" fmla="*/ 207963 h 144"/>
              <a:gd name="T62" fmla="*/ 149225 w 151"/>
              <a:gd name="T63" fmla="*/ 195263 h 144"/>
              <a:gd name="T64" fmla="*/ 136525 w 151"/>
              <a:gd name="T65" fmla="*/ 0 h 144"/>
              <a:gd name="T66" fmla="*/ 0 1 256"/>
              <a:gd name="T67" fmla="*/ 0 1 256"/>
              <a:gd name="T68" fmla="*/ 0 1 256"/>
              <a:gd name="T69" fmla="*/ 0 1 256"/>
              <a:gd name="T70" fmla="*/ 0 1 256"/>
              <a:gd name="T71" fmla="*/ 0 1 256"/>
              <a:gd name="T72" fmla="*/ 0 1 256"/>
              <a:gd name="T73" fmla="*/ 0 1 256"/>
              <a:gd name="T74" fmla="*/ 0 1 256"/>
              <a:gd name="T75" fmla="*/ 0 1 256"/>
              <a:gd name="T76" fmla="*/ 0 1 256"/>
              <a:gd name="T77" fmla="*/ 0 1 256"/>
              <a:gd name="T78" fmla="*/ 0 1 256"/>
              <a:gd name="T79" fmla="*/ 0 1 256"/>
              <a:gd name="T80" fmla="*/ 0 1 256"/>
              <a:gd name="T81" fmla="*/ 0 1 256"/>
              <a:gd name="T82" fmla="*/ 0 1 256"/>
              <a:gd name="T83" fmla="*/ 0 1 256"/>
              <a:gd name="T84" fmla="*/ 0 1 256"/>
              <a:gd name="T85" fmla="*/ 0 1 256"/>
              <a:gd name="T86" fmla="*/ 0 1 256"/>
              <a:gd name="T87" fmla="*/ 0 1 256"/>
              <a:gd name="T88" fmla="*/ 0 1 256"/>
              <a:gd name="T89" fmla="*/ 0 1 256"/>
              <a:gd name="T90" fmla="*/ 0 1 256"/>
              <a:gd name="T91" fmla="*/ 0 1 256"/>
              <a:gd name="T92" fmla="*/ 0 1 256"/>
              <a:gd name="T93" fmla="*/ 0 1 256"/>
              <a:gd name="T94" fmla="*/ 0 1 256"/>
              <a:gd name="T95" fmla="*/ 0 1 256"/>
              <a:gd name="T96" fmla="*/ 0 1 256"/>
              <a:gd name="T97" fmla="*/ 0 1 256"/>
              <a:gd name="T98" fmla="*/ 0 1 256"/>
              <a:gd name="T99" fmla="*/ 0 w 151"/>
              <a:gd name="T100" fmla="*/ 0 h 144"/>
              <a:gd name="T101" fmla="*/ 0 w 151"/>
              <a:gd name="T102" fmla="*/ 0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1" h="144">
                <a:moveTo>
                  <a:pt x="86" y="0"/>
                </a:moveTo>
                <a:lnTo>
                  <a:pt x="50" y="6"/>
                </a:lnTo>
                <a:lnTo>
                  <a:pt x="28" y="22"/>
                </a:lnTo>
                <a:lnTo>
                  <a:pt x="0" y="66"/>
                </a:lnTo>
                <a:lnTo>
                  <a:pt x="0" y="87"/>
                </a:lnTo>
                <a:lnTo>
                  <a:pt x="36" y="79"/>
                </a:lnTo>
                <a:lnTo>
                  <a:pt x="28" y="102"/>
                </a:lnTo>
                <a:lnTo>
                  <a:pt x="13" y="108"/>
                </a:lnTo>
                <a:lnTo>
                  <a:pt x="36" y="131"/>
                </a:lnTo>
                <a:lnTo>
                  <a:pt x="65" y="144"/>
                </a:lnTo>
                <a:lnTo>
                  <a:pt x="94" y="144"/>
                </a:lnTo>
                <a:lnTo>
                  <a:pt x="115" y="137"/>
                </a:lnTo>
                <a:lnTo>
                  <a:pt x="151" y="116"/>
                </a:lnTo>
                <a:lnTo>
                  <a:pt x="151" y="66"/>
                </a:lnTo>
                <a:lnTo>
                  <a:pt x="138" y="35"/>
                </a:lnTo>
                <a:lnTo>
                  <a:pt x="115" y="22"/>
                </a:lnTo>
                <a:lnTo>
                  <a:pt x="94" y="0"/>
                </a:lnTo>
                <a:lnTo>
                  <a:pt x="86" y="0"/>
                </a:lnTo>
                <a:lnTo>
                  <a:pt x="86" y="66"/>
                </a:lnTo>
                <a:lnTo>
                  <a:pt x="78" y="71"/>
                </a:lnTo>
                <a:lnTo>
                  <a:pt x="50" y="66"/>
                </a:lnTo>
                <a:lnTo>
                  <a:pt x="36" y="58"/>
                </a:lnTo>
                <a:lnTo>
                  <a:pt x="42" y="29"/>
                </a:lnTo>
                <a:lnTo>
                  <a:pt x="73" y="22"/>
                </a:lnTo>
                <a:lnTo>
                  <a:pt x="86" y="29"/>
                </a:lnTo>
                <a:lnTo>
                  <a:pt x="86" y="50"/>
                </a:lnTo>
                <a:lnTo>
                  <a:pt x="86" y="66"/>
                </a:lnTo>
                <a:lnTo>
                  <a:pt x="86" y="0"/>
                </a:lnTo>
                <a:lnTo>
                  <a:pt x="94" y="123"/>
                </a:lnTo>
                <a:lnTo>
                  <a:pt x="123" y="123"/>
                </a:lnTo>
                <a:lnTo>
                  <a:pt x="107" y="131"/>
                </a:lnTo>
                <a:lnTo>
                  <a:pt x="94" y="123"/>
                </a:lnTo>
                <a:lnTo>
                  <a:pt x="86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ja-JP" altLang="en-US" kern="1200">
              <a:solidFill>
                <a:srgbClr val="FF0000">
                  <a:alpha val="100000"/>
                </a:srgb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28596" y="1600201"/>
            <a:ext cx="4038600" cy="468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68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4800" cy="360000"/>
          </a:xfrm>
        </p:spPr>
        <p:txBody>
          <a:bodyPr/>
          <a:lstStyle/>
          <a:p>
            <a:fld id="{15AE56FD-E9AE-470E-9B3D-3E9195A212E0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71DEA87B-A20E-4BAA-8AB2-91E792DDBA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928678"/>
            <a:ext cx="8229600" cy="571496"/>
          </a:xfrm>
        </p:spPr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4183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4183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4800" cy="360000"/>
          </a:xfrm>
        </p:spPr>
        <p:txBody>
          <a:bodyPr/>
          <a:lstStyle/>
          <a:p>
            <a:fld id="{15AE56FD-E9AE-470E-9B3D-3E9195A212E0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71DEA87B-A20E-4BAA-8AB2-91E792DDBA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71744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15AE56FD-E9AE-470E-9B3D-3E9195A212E0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71DEA87B-A20E-4BAA-8AB2-91E792DDBA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15AE56FD-E9AE-470E-9B3D-3E9195A212E0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71DEA87B-A20E-4BAA-8AB2-91E792DDBA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1737" y="719158"/>
            <a:ext cx="32575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14786" y="719158"/>
            <a:ext cx="4757742" cy="5710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61737" y="1928804"/>
            <a:ext cx="3258000" cy="45005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15AE56FD-E9AE-470E-9B3D-3E9195A212E0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71DEA87B-A20E-4BAA-8AB2-91E792DDBA7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1"/>
          </p:nvPr>
        </p:nvSpPr>
        <p:spPr>
          <a:xfrm>
            <a:off x="2199599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0472" y="4917323"/>
            <a:ext cx="7774866" cy="4286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71472" y="623834"/>
            <a:ext cx="5486400" cy="4114800"/>
          </a:xfrm>
          <a:prstGeom prst="rect">
            <a:avLst/>
          </a:prstGeom>
          <a:noFill/>
          <a:ln w="241300" cmpd="thinThick">
            <a:solidFill>
              <a:schemeClr val="bg1"/>
            </a:solidFill>
            <a:prstDash val="solid"/>
            <a:miter lim="800000"/>
          </a:ln>
          <a:effectLst>
            <a:glow rad="101600">
              <a:schemeClr val="tx2">
                <a:alpha val="60000"/>
              </a:schemeClr>
            </a:glow>
          </a:effectLst>
          <a:scene3d>
            <a:camera prst="perspectiveFront"/>
            <a:lightRig rig="threePt" dir="t"/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28596" y="5429264"/>
            <a:ext cx="7786742" cy="10001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4800" cy="360000"/>
          </a:xfrm>
        </p:spPr>
        <p:txBody>
          <a:bodyPr/>
          <a:lstStyle/>
          <a:p>
            <a:fld id="{15AE56FD-E9AE-470E-9B3D-3E9195A212E0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1347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71DEA87B-A20E-4BAA-8AB2-91E792DDBA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日付プレースホルダー 20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2133600" cy="360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5AE56FD-E9AE-470E-9B3D-3E9195A212E0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3"/>
          </p:nvPr>
        </p:nvSpPr>
        <p:spPr>
          <a:xfrm>
            <a:off x="2198578" y="1"/>
            <a:ext cx="4500594" cy="361347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31" name="スライド番号プレースホルダー 30"/>
          <p:cNvSpPr>
            <a:spLocks noGrp="1"/>
          </p:cNvSpPr>
          <p:nvPr>
            <p:ph type="sldNum" sz="quarter" idx="4"/>
          </p:nvPr>
        </p:nvSpPr>
        <p:spPr>
          <a:xfrm>
            <a:off x="7715272" y="0"/>
            <a:ext cx="1428728" cy="360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1DEA87B-A20E-4BAA-8AB2-91E792DDBA7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-27819" y="-13"/>
            <a:ext cx="9171027" cy="6856554"/>
            <a:chOff x="2074" y="1608"/>
            <a:chExt cx="1603" cy="1129"/>
          </a:xfrm>
        </p:grpSpPr>
        <p:sp>
          <p:nvSpPr>
            <p:cNvPr id="18" name="フリーフォーム 17"/>
            <p:cNvSpPr>
              <a:spLocks/>
            </p:cNvSpPr>
            <p:nvPr/>
          </p:nvSpPr>
          <p:spPr bwMode="auto">
            <a:xfrm>
              <a:off x="2074" y="2433"/>
              <a:ext cx="991" cy="300"/>
            </a:xfrm>
            <a:custGeom>
              <a:avLst/>
              <a:gdLst>
                <a:gd name="T0" fmla="*/ 0 w 991"/>
                <a:gd name="T1" fmla="*/ 0 h 300"/>
                <a:gd name="T2" fmla="*/ 15 w 991"/>
                <a:gd name="T3" fmla="*/ 14 h 300"/>
                <a:gd name="T4" fmla="*/ 32 w 991"/>
                <a:gd name="T5" fmla="*/ 33 h 300"/>
                <a:gd name="T6" fmla="*/ 57 w 991"/>
                <a:gd name="T7" fmla="*/ 54 h 300"/>
                <a:gd name="T8" fmla="*/ 92 w 991"/>
                <a:gd name="T9" fmla="*/ 79 h 300"/>
                <a:gd name="T10" fmla="*/ 132 w 991"/>
                <a:gd name="T11" fmla="*/ 106 h 300"/>
                <a:gd name="T12" fmla="*/ 182 w 991"/>
                <a:gd name="T13" fmla="*/ 133 h 300"/>
                <a:gd name="T14" fmla="*/ 236 w 991"/>
                <a:gd name="T15" fmla="*/ 163 h 300"/>
                <a:gd name="T16" fmla="*/ 301 w 991"/>
                <a:gd name="T17" fmla="*/ 192 h 300"/>
                <a:gd name="T18" fmla="*/ 374 w 991"/>
                <a:gd name="T19" fmla="*/ 219 h 300"/>
                <a:gd name="T20" fmla="*/ 457 w 991"/>
                <a:gd name="T21" fmla="*/ 244 h 300"/>
                <a:gd name="T22" fmla="*/ 501 w 991"/>
                <a:gd name="T23" fmla="*/ 255 h 300"/>
                <a:gd name="T24" fmla="*/ 545 w 991"/>
                <a:gd name="T25" fmla="*/ 267 h 300"/>
                <a:gd name="T26" fmla="*/ 595 w 991"/>
                <a:gd name="T27" fmla="*/ 275 h 300"/>
                <a:gd name="T28" fmla="*/ 647 w 991"/>
                <a:gd name="T29" fmla="*/ 282 h 300"/>
                <a:gd name="T30" fmla="*/ 699 w 991"/>
                <a:gd name="T31" fmla="*/ 290 h 300"/>
                <a:gd name="T32" fmla="*/ 752 w 991"/>
                <a:gd name="T33" fmla="*/ 294 h 300"/>
                <a:gd name="T34" fmla="*/ 810 w 991"/>
                <a:gd name="T35" fmla="*/ 298 h 300"/>
                <a:gd name="T36" fmla="*/ 868 w 991"/>
                <a:gd name="T37" fmla="*/ 300 h 300"/>
                <a:gd name="T38" fmla="*/ 927 w 991"/>
                <a:gd name="T39" fmla="*/ 298 h 300"/>
                <a:gd name="T40" fmla="*/ 991 w 991"/>
                <a:gd name="T41" fmla="*/ 296 h 300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1 256"/>
                <a:gd name="T49" fmla="*/ 0 1 256"/>
                <a:gd name="T50" fmla="*/ 0 1 256"/>
                <a:gd name="T51" fmla="*/ 0 1 256"/>
                <a:gd name="T52" fmla="*/ 0 1 256"/>
                <a:gd name="T53" fmla="*/ 0 1 256"/>
                <a:gd name="T54" fmla="*/ 0 1 256"/>
                <a:gd name="T55" fmla="*/ 0 1 256"/>
                <a:gd name="T56" fmla="*/ 0 1 256"/>
                <a:gd name="T57" fmla="*/ 0 1 256"/>
                <a:gd name="T58" fmla="*/ 0 1 256"/>
                <a:gd name="T59" fmla="*/ 0 1 256"/>
                <a:gd name="T60" fmla="*/ 0 1 256"/>
                <a:gd name="T61" fmla="*/ 0 1 256"/>
                <a:gd name="T62" fmla="*/ 0 1 256"/>
                <a:gd name="T63" fmla="*/ 0 w 991"/>
                <a:gd name="T64" fmla="*/ 0 h 300"/>
                <a:gd name="T65" fmla="*/ 0 w 991"/>
                <a:gd name="T66" fmla="*/ 0 h 3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91" h="300">
                  <a:moveTo>
                    <a:pt x="0" y="0"/>
                  </a:moveTo>
                  <a:lnTo>
                    <a:pt x="15" y="14"/>
                  </a:lnTo>
                  <a:lnTo>
                    <a:pt x="32" y="33"/>
                  </a:lnTo>
                  <a:lnTo>
                    <a:pt x="57" y="54"/>
                  </a:lnTo>
                  <a:lnTo>
                    <a:pt x="92" y="79"/>
                  </a:lnTo>
                  <a:lnTo>
                    <a:pt x="132" y="106"/>
                  </a:lnTo>
                  <a:lnTo>
                    <a:pt x="182" y="133"/>
                  </a:lnTo>
                  <a:lnTo>
                    <a:pt x="236" y="163"/>
                  </a:lnTo>
                  <a:lnTo>
                    <a:pt x="301" y="192"/>
                  </a:lnTo>
                  <a:lnTo>
                    <a:pt x="374" y="219"/>
                  </a:lnTo>
                  <a:lnTo>
                    <a:pt x="457" y="244"/>
                  </a:lnTo>
                  <a:lnTo>
                    <a:pt x="501" y="255"/>
                  </a:lnTo>
                  <a:lnTo>
                    <a:pt x="545" y="267"/>
                  </a:lnTo>
                  <a:lnTo>
                    <a:pt x="595" y="275"/>
                  </a:lnTo>
                  <a:lnTo>
                    <a:pt x="647" y="282"/>
                  </a:lnTo>
                  <a:lnTo>
                    <a:pt x="699" y="290"/>
                  </a:lnTo>
                  <a:lnTo>
                    <a:pt x="752" y="294"/>
                  </a:lnTo>
                  <a:lnTo>
                    <a:pt x="810" y="298"/>
                  </a:lnTo>
                  <a:lnTo>
                    <a:pt x="868" y="300"/>
                  </a:lnTo>
                  <a:lnTo>
                    <a:pt x="927" y="298"/>
                  </a:lnTo>
                  <a:lnTo>
                    <a:pt x="991" y="296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フリーフォーム 18"/>
            <p:cNvSpPr>
              <a:spLocks/>
            </p:cNvSpPr>
            <p:nvPr/>
          </p:nvSpPr>
          <p:spPr bwMode="auto">
            <a:xfrm>
              <a:off x="2915" y="1608"/>
              <a:ext cx="683" cy="1129"/>
            </a:xfrm>
            <a:custGeom>
              <a:avLst/>
              <a:gdLst>
                <a:gd name="T0" fmla="*/ 0 w 539"/>
                <a:gd name="T1" fmla="*/ 1129 h 1129"/>
                <a:gd name="T2" fmla="*/ 42 w 539"/>
                <a:gd name="T3" fmla="*/ 1125 h 1129"/>
                <a:gd name="T4" fmla="*/ 132 w 539"/>
                <a:gd name="T5" fmla="*/ 1115 h 1129"/>
                <a:gd name="T6" fmla="*/ 188 w 539"/>
                <a:gd name="T7" fmla="*/ 1106 h 1129"/>
                <a:gd name="T8" fmla="*/ 241 w 539"/>
                <a:gd name="T9" fmla="*/ 1094 h 1129"/>
                <a:gd name="T10" fmla="*/ 289 w 539"/>
                <a:gd name="T11" fmla="*/ 1079 h 1129"/>
                <a:gd name="T12" fmla="*/ 311 w 539"/>
                <a:gd name="T13" fmla="*/ 1071 h 1129"/>
                <a:gd name="T14" fmla="*/ 328 w 539"/>
                <a:gd name="T15" fmla="*/ 1062 h 1129"/>
                <a:gd name="T16" fmla="*/ 339 w 539"/>
                <a:gd name="T17" fmla="*/ 1056 h 1129"/>
                <a:gd name="T18" fmla="*/ 351 w 539"/>
                <a:gd name="T19" fmla="*/ 1048 h 1129"/>
                <a:gd name="T20" fmla="*/ 366 w 539"/>
                <a:gd name="T21" fmla="*/ 1037 h 1129"/>
                <a:gd name="T22" fmla="*/ 385 w 539"/>
                <a:gd name="T23" fmla="*/ 1019 h 1129"/>
                <a:gd name="T24" fmla="*/ 405 w 539"/>
                <a:gd name="T25" fmla="*/ 998 h 1129"/>
                <a:gd name="T26" fmla="*/ 426 w 539"/>
                <a:gd name="T27" fmla="*/ 969 h 1129"/>
                <a:gd name="T28" fmla="*/ 449 w 539"/>
                <a:gd name="T29" fmla="*/ 939 h 1129"/>
                <a:gd name="T30" fmla="*/ 470 w 539"/>
                <a:gd name="T31" fmla="*/ 898 h 1129"/>
                <a:gd name="T32" fmla="*/ 489 w 539"/>
                <a:gd name="T33" fmla="*/ 848 h 1129"/>
                <a:gd name="T34" fmla="*/ 506 w 539"/>
                <a:gd name="T35" fmla="*/ 793 h 1129"/>
                <a:gd name="T36" fmla="*/ 520 w 539"/>
                <a:gd name="T37" fmla="*/ 727 h 1129"/>
                <a:gd name="T38" fmla="*/ 531 w 539"/>
                <a:gd name="T39" fmla="*/ 655 h 1129"/>
                <a:gd name="T40" fmla="*/ 537 w 539"/>
                <a:gd name="T41" fmla="*/ 572 h 1129"/>
                <a:gd name="T42" fmla="*/ 539 w 539"/>
                <a:gd name="T43" fmla="*/ 530 h 1129"/>
                <a:gd name="T44" fmla="*/ 537 w 539"/>
                <a:gd name="T45" fmla="*/ 482 h 1129"/>
                <a:gd name="T46" fmla="*/ 535 w 539"/>
                <a:gd name="T47" fmla="*/ 432 h 1129"/>
                <a:gd name="T48" fmla="*/ 533 w 539"/>
                <a:gd name="T49" fmla="*/ 378 h 1129"/>
                <a:gd name="T50" fmla="*/ 531 w 539"/>
                <a:gd name="T51" fmla="*/ 357 h 1129"/>
                <a:gd name="T52" fmla="*/ 524 w 539"/>
                <a:gd name="T53" fmla="*/ 286 h 1129"/>
                <a:gd name="T54" fmla="*/ 516 w 539"/>
                <a:gd name="T55" fmla="*/ 232 h 1129"/>
                <a:gd name="T56" fmla="*/ 503 w 539"/>
                <a:gd name="T57" fmla="*/ 169 h 1129"/>
                <a:gd name="T58" fmla="*/ 487 w 539"/>
                <a:gd name="T59" fmla="*/ 90 h 1129"/>
                <a:gd name="T60" fmla="*/ 466 w 539"/>
                <a:gd name="T61" fmla="*/ 0 h 1129"/>
                <a:gd name="T62" fmla="*/ 0 1 256"/>
                <a:gd name="T63" fmla="*/ 0 1 256"/>
                <a:gd name="T64" fmla="*/ 0 1 256"/>
                <a:gd name="T65" fmla="*/ 0 1 256"/>
                <a:gd name="T66" fmla="*/ 0 1 256"/>
                <a:gd name="T67" fmla="*/ 0 1 256"/>
                <a:gd name="T68" fmla="*/ 0 1 256"/>
                <a:gd name="T69" fmla="*/ 0 1 256"/>
                <a:gd name="T70" fmla="*/ 0 1 256"/>
                <a:gd name="T71" fmla="*/ 0 1 256"/>
                <a:gd name="T72" fmla="*/ 0 1 256"/>
                <a:gd name="T73" fmla="*/ 0 1 256"/>
                <a:gd name="T74" fmla="*/ 0 1 256"/>
                <a:gd name="T75" fmla="*/ 0 1 256"/>
                <a:gd name="T76" fmla="*/ 0 1 256"/>
                <a:gd name="T77" fmla="*/ 0 1 256"/>
                <a:gd name="T78" fmla="*/ 0 1 256"/>
                <a:gd name="T79" fmla="*/ 0 1 256"/>
                <a:gd name="T80" fmla="*/ 0 1 256"/>
                <a:gd name="T81" fmla="*/ 0 1 256"/>
                <a:gd name="T82" fmla="*/ 0 1 256"/>
                <a:gd name="T83" fmla="*/ 0 1 256"/>
                <a:gd name="T84" fmla="*/ 0 1 256"/>
                <a:gd name="T85" fmla="*/ 0 1 256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w 539"/>
                <a:gd name="T94" fmla="*/ 0 h 1129"/>
                <a:gd name="T95" fmla="*/ 0 w 539"/>
                <a:gd name="T96" fmla="*/ 0 h 112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9" h="1129">
                  <a:moveTo>
                    <a:pt x="0" y="1129"/>
                  </a:moveTo>
                  <a:lnTo>
                    <a:pt x="42" y="1125"/>
                  </a:lnTo>
                  <a:lnTo>
                    <a:pt x="132" y="1115"/>
                  </a:lnTo>
                  <a:lnTo>
                    <a:pt x="188" y="1106"/>
                  </a:lnTo>
                  <a:lnTo>
                    <a:pt x="241" y="1094"/>
                  </a:lnTo>
                  <a:lnTo>
                    <a:pt x="289" y="1079"/>
                  </a:lnTo>
                  <a:lnTo>
                    <a:pt x="311" y="1071"/>
                  </a:lnTo>
                  <a:lnTo>
                    <a:pt x="328" y="1062"/>
                  </a:lnTo>
                  <a:lnTo>
                    <a:pt x="339" y="1056"/>
                  </a:lnTo>
                  <a:lnTo>
                    <a:pt x="351" y="1048"/>
                  </a:lnTo>
                  <a:lnTo>
                    <a:pt x="366" y="1037"/>
                  </a:lnTo>
                  <a:lnTo>
                    <a:pt x="385" y="1019"/>
                  </a:lnTo>
                  <a:lnTo>
                    <a:pt x="405" y="998"/>
                  </a:lnTo>
                  <a:lnTo>
                    <a:pt x="426" y="969"/>
                  </a:lnTo>
                  <a:lnTo>
                    <a:pt x="449" y="939"/>
                  </a:lnTo>
                  <a:lnTo>
                    <a:pt x="470" y="898"/>
                  </a:lnTo>
                  <a:lnTo>
                    <a:pt x="489" y="848"/>
                  </a:lnTo>
                  <a:lnTo>
                    <a:pt x="506" y="793"/>
                  </a:lnTo>
                  <a:lnTo>
                    <a:pt x="520" y="727"/>
                  </a:lnTo>
                  <a:lnTo>
                    <a:pt x="531" y="655"/>
                  </a:lnTo>
                  <a:lnTo>
                    <a:pt x="537" y="572"/>
                  </a:lnTo>
                  <a:lnTo>
                    <a:pt x="539" y="530"/>
                  </a:lnTo>
                  <a:lnTo>
                    <a:pt x="537" y="482"/>
                  </a:lnTo>
                  <a:lnTo>
                    <a:pt x="535" y="432"/>
                  </a:lnTo>
                  <a:lnTo>
                    <a:pt x="533" y="378"/>
                  </a:lnTo>
                  <a:lnTo>
                    <a:pt x="531" y="357"/>
                  </a:lnTo>
                  <a:lnTo>
                    <a:pt x="524" y="286"/>
                  </a:lnTo>
                  <a:lnTo>
                    <a:pt x="516" y="232"/>
                  </a:lnTo>
                  <a:lnTo>
                    <a:pt x="503" y="169"/>
                  </a:lnTo>
                  <a:lnTo>
                    <a:pt x="487" y="90"/>
                  </a:lnTo>
                  <a:lnTo>
                    <a:pt x="466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フリーフォーム 19"/>
            <p:cNvSpPr>
              <a:spLocks/>
            </p:cNvSpPr>
            <p:nvPr/>
          </p:nvSpPr>
          <p:spPr bwMode="auto">
            <a:xfrm>
              <a:off x="2079" y="1608"/>
              <a:ext cx="1596" cy="1066"/>
            </a:xfrm>
            <a:custGeom>
              <a:avLst/>
              <a:gdLst>
                <a:gd name="T0" fmla="*/ 0 w 1607"/>
                <a:gd name="T1" fmla="*/ 929 h 1085"/>
                <a:gd name="T2" fmla="*/ 40 w 1607"/>
                <a:gd name="T3" fmla="*/ 941 h 1085"/>
                <a:gd name="T4" fmla="*/ 148 w 1607"/>
                <a:gd name="T5" fmla="*/ 966 h 1085"/>
                <a:gd name="T6" fmla="*/ 305 w 1607"/>
                <a:gd name="T7" fmla="*/ 1000 h 1085"/>
                <a:gd name="T8" fmla="*/ 399 w 1607"/>
                <a:gd name="T9" fmla="*/ 1019 h 1085"/>
                <a:gd name="T10" fmla="*/ 501 w 1607"/>
                <a:gd name="T11" fmla="*/ 1037 h 1085"/>
                <a:gd name="T12" fmla="*/ 608 w 1607"/>
                <a:gd name="T13" fmla="*/ 1052 h 1085"/>
                <a:gd name="T14" fmla="*/ 718 w 1607"/>
                <a:gd name="T15" fmla="*/ 1067 h 1085"/>
                <a:gd name="T16" fmla="*/ 827 w 1607"/>
                <a:gd name="T17" fmla="*/ 1077 h 1085"/>
                <a:gd name="T18" fmla="*/ 937 w 1607"/>
                <a:gd name="T19" fmla="*/ 1083 h 1085"/>
                <a:gd name="T20" fmla="*/ 991 w 1607"/>
                <a:gd name="T21" fmla="*/ 1085 h 1085"/>
                <a:gd name="T22" fmla="*/ 1044 w 1607"/>
                <a:gd name="T23" fmla="*/ 1085 h 1085"/>
                <a:gd name="T24" fmla="*/ 1096 w 1607"/>
                <a:gd name="T25" fmla="*/ 1083 h 1085"/>
                <a:gd name="T26" fmla="*/ 1146 w 1607"/>
                <a:gd name="T27" fmla="*/ 1079 h 1085"/>
                <a:gd name="T28" fmla="*/ 1194 w 1607"/>
                <a:gd name="T29" fmla="*/ 1073 h 1085"/>
                <a:gd name="T30" fmla="*/ 1240 w 1607"/>
                <a:gd name="T31" fmla="*/ 1065 h 1085"/>
                <a:gd name="T32" fmla="*/ 1284 w 1607"/>
                <a:gd name="T33" fmla="*/ 1058 h 1085"/>
                <a:gd name="T34" fmla="*/ 1327 w 1607"/>
                <a:gd name="T35" fmla="*/ 1046 h 1085"/>
                <a:gd name="T36" fmla="*/ 1338 w 1607"/>
                <a:gd name="T37" fmla="*/ 1042 h 1085"/>
                <a:gd name="T38" fmla="*/ 1371 w 1607"/>
                <a:gd name="T39" fmla="*/ 1031 h 1085"/>
                <a:gd name="T40" fmla="*/ 1392 w 1607"/>
                <a:gd name="T41" fmla="*/ 1019 h 1085"/>
                <a:gd name="T42" fmla="*/ 1415 w 1607"/>
                <a:gd name="T43" fmla="*/ 1008 h 1085"/>
                <a:gd name="T44" fmla="*/ 1444 w 1607"/>
                <a:gd name="T45" fmla="*/ 990 h 1085"/>
                <a:gd name="T46" fmla="*/ 1469 w 1607"/>
                <a:gd name="T47" fmla="*/ 971 h 1085"/>
                <a:gd name="T48" fmla="*/ 1496 w 1607"/>
                <a:gd name="T49" fmla="*/ 950 h 1085"/>
                <a:gd name="T50" fmla="*/ 1520 w 1607"/>
                <a:gd name="T51" fmla="*/ 923 h 1085"/>
                <a:gd name="T52" fmla="*/ 1544 w 1607"/>
                <a:gd name="T53" fmla="*/ 893 h 1085"/>
                <a:gd name="T54" fmla="*/ 1565 w 1607"/>
                <a:gd name="T55" fmla="*/ 854 h 1085"/>
                <a:gd name="T56" fmla="*/ 1582 w 1607"/>
                <a:gd name="T57" fmla="*/ 814 h 1085"/>
                <a:gd name="T58" fmla="*/ 1590 w 1607"/>
                <a:gd name="T59" fmla="*/ 791 h 1085"/>
                <a:gd name="T60" fmla="*/ 1595 w 1607"/>
                <a:gd name="T61" fmla="*/ 768 h 1085"/>
                <a:gd name="T62" fmla="*/ 1601 w 1607"/>
                <a:gd name="T63" fmla="*/ 743 h 1085"/>
                <a:gd name="T64" fmla="*/ 1605 w 1607"/>
                <a:gd name="T65" fmla="*/ 716 h 1085"/>
                <a:gd name="T66" fmla="*/ 1607 w 1607"/>
                <a:gd name="T67" fmla="*/ 689 h 1085"/>
                <a:gd name="T68" fmla="*/ 1607 w 1607"/>
                <a:gd name="T69" fmla="*/ 660 h 1085"/>
                <a:gd name="T70" fmla="*/ 1607 w 1607"/>
                <a:gd name="T71" fmla="*/ 643 h 1085"/>
                <a:gd name="T72" fmla="*/ 1607 w 1607"/>
                <a:gd name="T73" fmla="*/ 599 h 1085"/>
                <a:gd name="T74" fmla="*/ 1599 w 1607"/>
                <a:gd name="T75" fmla="*/ 530 h 1085"/>
                <a:gd name="T76" fmla="*/ 1593 w 1607"/>
                <a:gd name="T77" fmla="*/ 487 h 1085"/>
                <a:gd name="T78" fmla="*/ 1586 w 1607"/>
                <a:gd name="T79" fmla="*/ 441 h 1085"/>
                <a:gd name="T80" fmla="*/ 1574 w 1607"/>
                <a:gd name="T81" fmla="*/ 391 h 1085"/>
                <a:gd name="T82" fmla="*/ 1559 w 1607"/>
                <a:gd name="T83" fmla="*/ 340 h 1085"/>
                <a:gd name="T84" fmla="*/ 1542 w 1607"/>
                <a:gd name="T85" fmla="*/ 282 h 1085"/>
                <a:gd name="T86" fmla="*/ 1519 w 1607"/>
                <a:gd name="T87" fmla="*/ 226 h 1085"/>
                <a:gd name="T88" fmla="*/ 1492 w 1607"/>
                <a:gd name="T89" fmla="*/ 171 h 1085"/>
                <a:gd name="T90" fmla="*/ 1461 w 1607"/>
                <a:gd name="T91" fmla="*/ 113 h 1085"/>
                <a:gd name="T92" fmla="*/ 1424 w 1607"/>
                <a:gd name="T93" fmla="*/ 56 h 1085"/>
                <a:gd name="T94" fmla="*/ 1378 w 1607"/>
                <a:gd name="T95" fmla="*/ 0 h 1085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1607"/>
                <a:gd name="T145" fmla="*/ 0 h 1085"/>
                <a:gd name="T146" fmla="*/ 0 w 1607"/>
                <a:gd name="T147" fmla="*/ 0 h 108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7" h="1085">
                  <a:moveTo>
                    <a:pt x="0" y="929"/>
                  </a:moveTo>
                  <a:lnTo>
                    <a:pt x="40" y="941"/>
                  </a:lnTo>
                  <a:lnTo>
                    <a:pt x="148" y="966"/>
                  </a:lnTo>
                  <a:lnTo>
                    <a:pt x="305" y="1000"/>
                  </a:lnTo>
                  <a:lnTo>
                    <a:pt x="399" y="1019"/>
                  </a:lnTo>
                  <a:lnTo>
                    <a:pt x="501" y="1037"/>
                  </a:lnTo>
                  <a:lnTo>
                    <a:pt x="608" y="1052"/>
                  </a:lnTo>
                  <a:lnTo>
                    <a:pt x="718" y="1067"/>
                  </a:lnTo>
                  <a:lnTo>
                    <a:pt x="827" y="1077"/>
                  </a:lnTo>
                  <a:lnTo>
                    <a:pt x="937" y="1083"/>
                  </a:lnTo>
                  <a:lnTo>
                    <a:pt x="991" y="1085"/>
                  </a:lnTo>
                  <a:lnTo>
                    <a:pt x="1044" y="1085"/>
                  </a:lnTo>
                  <a:lnTo>
                    <a:pt x="1096" y="1083"/>
                  </a:lnTo>
                  <a:lnTo>
                    <a:pt x="1146" y="1079"/>
                  </a:lnTo>
                  <a:lnTo>
                    <a:pt x="1194" y="1073"/>
                  </a:lnTo>
                  <a:lnTo>
                    <a:pt x="1240" y="1065"/>
                  </a:lnTo>
                  <a:lnTo>
                    <a:pt x="1284" y="1058"/>
                  </a:lnTo>
                  <a:lnTo>
                    <a:pt x="1327" y="1046"/>
                  </a:lnTo>
                  <a:lnTo>
                    <a:pt x="1338" y="1042"/>
                  </a:lnTo>
                  <a:lnTo>
                    <a:pt x="1371" y="1031"/>
                  </a:lnTo>
                  <a:lnTo>
                    <a:pt x="1392" y="1019"/>
                  </a:lnTo>
                  <a:lnTo>
                    <a:pt x="1415" y="1008"/>
                  </a:lnTo>
                  <a:lnTo>
                    <a:pt x="1444" y="990"/>
                  </a:lnTo>
                  <a:lnTo>
                    <a:pt x="1469" y="971"/>
                  </a:lnTo>
                  <a:lnTo>
                    <a:pt x="1496" y="950"/>
                  </a:lnTo>
                  <a:lnTo>
                    <a:pt x="1520" y="923"/>
                  </a:lnTo>
                  <a:lnTo>
                    <a:pt x="1544" y="893"/>
                  </a:lnTo>
                  <a:lnTo>
                    <a:pt x="1565" y="854"/>
                  </a:lnTo>
                  <a:lnTo>
                    <a:pt x="1582" y="814"/>
                  </a:lnTo>
                  <a:lnTo>
                    <a:pt x="1590" y="791"/>
                  </a:lnTo>
                  <a:lnTo>
                    <a:pt x="1595" y="768"/>
                  </a:lnTo>
                  <a:lnTo>
                    <a:pt x="1601" y="743"/>
                  </a:lnTo>
                  <a:lnTo>
                    <a:pt x="1605" y="716"/>
                  </a:lnTo>
                  <a:lnTo>
                    <a:pt x="1607" y="689"/>
                  </a:lnTo>
                  <a:lnTo>
                    <a:pt x="1607" y="660"/>
                  </a:lnTo>
                  <a:lnTo>
                    <a:pt x="1607" y="643"/>
                  </a:lnTo>
                  <a:lnTo>
                    <a:pt x="1607" y="599"/>
                  </a:lnTo>
                  <a:lnTo>
                    <a:pt x="1599" y="530"/>
                  </a:lnTo>
                  <a:lnTo>
                    <a:pt x="1593" y="487"/>
                  </a:lnTo>
                  <a:lnTo>
                    <a:pt x="1586" y="441"/>
                  </a:lnTo>
                  <a:lnTo>
                    <a:pt x="1574" y="391"/>
                  </a:lnTo>
                  <a:lnTo>
                    <a:pt x="1559" y="340"/>
                  </a:lnTo>
                  <a:lnTo>
                    <a:pt x="1542" y="282"/>
                  </a:lnTo>
                  <a:lnTo>
                    <a:pt x="1519" y="226"/>
                  </a:lnTo>
                  <a:lnTo>
                    <a:pt x="1492" y="171"/>
                  </a:lnTo>
                  <a:lnTo>
                    <a:pt x="1461" y="113"/>
                  </a:lnTo>
                  <a:lnTo>
                    <a:pt x="1424" y="56"/>
                  </a:lnTo>
                  <a:lnTo>
                    <a:pt x="1378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フリーフォーム 21"/>
            <p:cNvSpPr>
              <a:spLocks/>
            </p:cNvSpPr>
            <p:nvPr/>
          </p:nvSpPr>
          <p:spPr bwMode="auto">
            <a:xfrm>
              <a:off x="2082" y="2032"/>
              <a:ext cx="1595" cy="657"/>
            </a:xfrm>
            <a:custGeom>
              <a:avLst/>
              <a:gdLst>
                <a:gd name="T0" fmla="*/ 0 w 1620"/>
                <a:gd name="T1" fmla="*/ 584 h 657"/>
                <a:gd name="T2" fmla="*/ 29 w 1620"/>
                <a:gd name="T3" fmla="*/ 590 h 657"/>
                <a:gd name="T4" fmla="*/ 109 w 1620"/>
                <a:gd name="T5" fmla="*/ 605 h 657"/>
                <a:gd name="T6" fmla="*/ 234 w 1620"/>
                <a:gd name="T7" fmla="*/ 624 h 657"/>
                <a:gd name="T8" fmla="*/ 303 w 1620"/>
                <a:gd name="T9" fmla="*/ 634 h 657"/>
                <a:gd name="T10" fmla="*/ 382 w 1620"/>
                <a:gd name="T11" fmla="*/ 642 h 657"/>
                <a:gd name="T12" fmla="*/ 468 w 1620"/>
                <a:gd name="T13" fmla="*/ 649 h 657"/>
                <a:gd name="T14" fmla="*/ 557 w 1620"/>
                <a:gd name="T15" fmla="*/ 653 h 657"/>
                <a:gd name="T16" fmla="*/ 651 w 1620"/>
                <a:gd name="T17" fmla="*/ 657 h 657"/>
                <a:gd name="T18" fmla="*/ 743 w 1620"/>
                <a:gd name="T19" fmla="*/ 655 h 657"/>
                <a:gd name="T20" fmla="*/ 835 w 1620"/>
                <a:gd name="T21" fmla="*/ 651 h 657"/>
                <a:gd name="T22" fmla="*/ 927 w 1620"/>
                <a:gd name="T23" fmla="*/ 643 h 657"/>
                <a:gd name="T24" fmla="*/ 1017 w 1620"/>
                <a:gd name="T25" fmla="*/ 630 h 657"/>
                <a:gd name="T26" fmla="*/ 1062 w 1620"/>
                <a:gd name="T27" fmla="*/ 620 h 657"/>
                <a:gd name="T28" fmla="*/ 1104 w 1620"/>
                <a:gd name="T29" fmla="*/ 611 h 657"/>
                <a:gd name="T30" fmla="*/ 1117 w 1620"/>
                <a:gd name="T31" fmla="*/ 607 h 657"/>
                <a:gd name="T32" fmla="*/ 1156 w 1620"/>
                <a:gd name="T33" fmla="*/ 597 h 657"/>
                <a:gd name="T34" fmla="*/ 1213 w 1620"/>
                <a:gd name="T35" fmla="*/ 576 h 657"/>
                <a:gd name="T36" fmla="*/ 1246 w 1620"/>
                <a:gd name="T37" fmla="*/ 563 h 657"/>
                <a:gd name="T38" fmla="*/ 1280 w 1620"/>
                <a:gd name="T39" fmla="*/ 547 h 657"/>
                <a:gd name="T40" fmla="*/ 1319 w 1620"/>
                <a:gd name="T41" fmla="*/ 528 h 657"/>
                <a:gd name="T42" fmla="*/ 1355 w 1620"/>
                <a:gd name="T43" fmla="*/ 507 h 657"/>
                <a:gd name="T44" fmla="*/ 1394 w 1620"/>
                <a:gd name="T45" fmla="*/ 482 h 657"/>
                <a:gd name="T46" fmla="*/ 1434 w 1620"/>
                <a:gd name="T47" fmla="*/ 451 h 657"/>
                <a:gd name="T48" fmla="*/ 1471 w 1620"/>
                <a:gd name="T49" fmla="*/ 419 h 657"/>
                <a:gd name="T50" fmla="*/ 1503 w 1620"/>
                <a:gd name="T51" fmla="*/ 380 h 657"/>
                <a:gd name="T52" fmla="*/ 1536 w 1620"/>
                <a:gd name="T53" fmla="*/ 338 h 657"/>
                <a:gd name="T54" fmla="*/ 1549 w 1620"/>
                <a:gd name="T55" fmla="*/ 317 h 657"/>
                <a:gd name="T56" fmla="*/ 1563 w 1620"/>
                <a:gd name="T57" fmla="*/ 294 h 657"/>
                <a:gd name="T58" fmla="*/ 1572 w 1620"/>
                <a:gd name="T59" fmla="*/ 265 h 657"/>
                <a:gd name="T60" fmla="*/ 1582 w 1620"/>
                <a:gd name="T61" fmla="*/ 235 h 657"/>
                <a:gd name="T62" fmla="*/ 1593 w 1620"/>
                <a:gd name="T63" fmla="*/ 196 h 657"/>
                <a:gd name="T64" fmla="*/ 1605 w 1620"/>
                <a:gd name="T65" fmla="*/ 150 h 657"/>
                <a:gd name="T66" fmla="*/ 1615 w 1620"/>
                <a:gd name="T67" fmla="*/ 102 h 657"/>
                <a:gd name="T68" fmla="*/ 1620 w 1620"/>
                <a:gd name="T69" fmla="*/ 52 h 657"/>
                <a:gd name="T70" fmla="*/ 1620 w 1620"/>
                <a:gd name="T71" fmla="*/ 25 h 657"/>
                <a:gd name="T72" fmla="*/ 1620 w 1620"/>
                <a:gd name="T73" fmla="*/ 0 h 657"/>
                <a:gd name="T74" fmla="*/ 0 1 256"/>
                <a:gd name="T75" fmla="*/ 0 1 256"/>
                <a:gd name="T76" fmla="*/ 0 1 256"/>
                <a:gd name="T77" fmla="*/ 0 1 256"/>
                <a:gd name="T78" fmla="*/ 0 1 256"/>
                <a:gd name="T79" fmla="*/ 0 1 256"/>
                <a:gd name="T80" fmla="*/ 0 1 256"/>
                <a:gd name="T81" fmla="*/ 0 1 256"/>
                <a:gd name="T82" fmla="*/ 0 1 256"/>
                <a:gd name="T83" fmla="*/ 0 1 256"/>
                <a:gd name="T84" fmla="*/ 0 1 256"/>
                <a:gd name="T85" fmla="*/ 0 1 256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w 1620"/>
                <a:gd name="T112" fmla="*/ 0 h 657"/>
                <a:gd name="T113" fmla="*/ 0 w 1620"/>
                <a:gd name="T114" fmla="*/ 0 h 6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20" h="657">
                  <a:moveTo>
                    <a:pt x="0" y="584"/>
                  </a:moveTo>
                  <a:lnTo>
                    <a:pt x="29" y="590"/>
                  </a:lnTo>
                  <a:lnTo>
                    <a:pt x="109" y="605"/>
                  </a:lnTo>
                  <a:lnTo>
                    <a:pt x="234" y="624"/>
                  </a:lnTo>
                  <a:lnTo>
                    <a:pt x="303" y="634"/>
                  </a:lnTo>
                  <a:lnTo>
                    <a:pt x="382" y="642"/>
                  </a:lnTo>
                  <a:lnTo>
                    <a:pt x="468" y="649"/>
                  </a:lnTo>
                  <a:lnTo>
                    <a:pt x="557" y="653"/>
                  </a:lnTo>
                  <a:lnTo>
                    <a:pt x="651" y="657"/>
                  </a:lnTo>
                  <a:lnTo>
                    <a:pt x="743" y="655"/>
                  </a:lnTo>
                  <a:lnTo>
                    <a:pt x="835" y="651"/>
                  </a:lnTo>
                  <a:lnTo>
                    <a:pt x="927" y="643"/>
                  </a:lnTo>
                  <a:lnTo>
                    <a:pt x="1017" y="630"/>
                  </a:lnTo>
                  <a:lnTo>
                    <a:pt x="1062" y="620"/>
                  </a:lnTo>
                  <a:lnTo>
                    <a:pt x="1104" y="611"/>
                  </a:lnTo>
                  <a:lnTo>
                    <a:pt x="1117" y="607"/>
                  </a:lnTo>
                  <a:lnTo>
                    <a:pt x="1156" y="597"/>
                  </a:lnTo>
                  <a:lnTo>
                    <a:pt x="1213" y="576"/>
                  </a:lnTo>
                  <a:lnTo>
                    <a:pt x="1246" y="563"/>
                  </a:lnTo>
                  <a:lnTo>
                    <a:pt x="1280" y="547"/>
                  </a:lnTo>
                  <a:lnTo>
                    <a:pt x="1319" y="528"/>
                  </a:lnTo>
                  <a:lnTo>
                    <a:pt x="1355" y="507"/>
                  </a:lnTo>
                  <a:lnTo>
                    <a:pt x="1394" y="482"/>
                  </a:lnTo>
                  <a:lnTo>
                    <a:pt x="1434" y="451"/>
                  </a:lnTo>
                  <a:lnTo>
                    <a:pt x="1471" y="419"/>
                  </a:lnTo>
                  <a:lnTo>
                    <a:pt x="1503" y="380"/>
                  </a:lnTo>
                  <a:lnTo>
                    <a:pt x="1536" y="338"/>
                  </a:lnTo>
                  <a:lnTo>
                    <a:pt x="1549" y="317"/>
                  </a:lnTo>
                  <a:lnTo>
                    <a:pt x="1563" y="294"/>
                  </a:lnTo>
                  <a:lnTo>
                    <a:pt x="1572" y="265"/>
                  </a:lnTo>
                  <a:lnTo>
                    <a:pt x="1582" y="235"/>
                  </a:lnTo>
                  <a:lnTo>
                    <a:pt x="1593" y="196"/>
                  </a:lnTo>
                  <a:lnTo>
                    <a:pt x="1605" y="150"/>
                  </a:lnTo>
                  <a:lnTo>
                    <a:pt x="1615" y="102"/>
                  </a:lnTo>
                  <a:lnTo>
                    <a:pt x="1620" y="52"/>
                  </a:lnTo>
                  <a:lnTo>
                    <a:pt x="1620" y="25"/>
                  </a:lnTo>
                  <a:lnTo>
                    <a:pt x="1620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フリーフォーム 22"/>
            <p:cNvSpPr>
              <a:spLocks/>
            </p:cNvSpPr>
            <p:nvPr/>
          </p:nvSpPr>
          <p:spPr bwMode="auto">
            <a:xfrm>
              <a:off x="2500" y="1608"/>
              <a:ext cx="1142" cy="1125"/>
            </a:xfrm>
            <a:custGeom>
              <a:avLst/>
              <a:gdLst>
                <a:gd name="T0" fmla="*/ 0 w 1142"/>
                <a:gd name="T1" fmla="*/ 1144 h 1146"/>
                <a:gd name="T2" fmla="*/ 36 w 1142"/>
                <a:gd name="T3" fmla="*/ 1146 h 1146"/>
                <a:gd name="T4" fmla="*/ 132 w 1142"/>
                <a:gd name="T5" fmla="*/ 1144 h 1146"/>
                <a:gd name="T6" fmla="*/ 200 w 1142"/>
                <a:gd name="T7" fmla="*/ 1142 h 1146"/>
                <a:gd name="T8" fmla="*/ 274 w 1142"/>
                <a:gd name="T9" fmla="*/ 1136 h 1146"/>
                <a:gd name="T10" fmla="*/ 355 w 1142"/>
                <a:gd name="T11" fmla="*/ 1131 h 1146"/>
                <a:gd name="T12" fmla="*/ 438 w 1142"/>
                <a:gd name="T13" fmla="*/ 1119 h 1146"/>
                <a:gd name="T14" fmla="*/ 526 w 1142"/>
                <a:gd name="T15" fmla="*/ 1106 h 1146"/>
                <a:gd name="T16" fmla="*/ 614 w 1142"/>
                <a:gd name="T17" fmla="*/ 1087 h 1146"/>
                <a:gd name="T18" fmla="*/ 658 w 1142"/>
                <a:gd name="T19" fmla="*/ 1075 h 1146"/>
                <a:gd name="T20" fmla="*/ 701 w 1142"/>
                <a:gd name="T21" fmla="*/ 1064 h 1146"/>
                <a:gd name="T22" fmla="*/ 743 w 1142"/>
                <a:gd name="T23" fmla="*/ 1050 h 1146"/>
                <a:gd name="T24" fmla="*/ 783 w 1142"/>
                <a:gd name="T25" fmla="*/ 1035 h 1146"/>
                <a:gd name="T26" fmla="*/ 822 w 1142"/>
                <a:gd name="T27" fmla="*/ 1017 h 1146"/>
                <a:gd name="T28" fmla="*/ 860 w 1142"/>
                <a:gd name="T29" fmla="*/ 998 h 1146"/>
                <a:gd name="T30" fmla="*/ 895 w 1142"/>
                <a:gd name="T31" fmla="*/ 979 h 1146"/>
                <a:gd name="T32" fmla="*/ 927 w 1142"/>
                <a:gd name="T33" fmla="*/ 958 h 1146"/>
                <a:gd name="T34" fmla="*/ 958 w 1142"/>
                <a:gd name="T35" fmla="*/ 935 h 1146"/>
                <a:gd name="T36" fmla="*/ 985 w 1142"/>
                <a:gd name="T37" fmla="*/ 910 h 1146"/>
                <a:gd name="T38" fmla="*/ 1012 w 1142"/>
                <a:gd name="T39" fmla="*/ 883 h 1146"/>
                <a:gd name="T40" fmla="*/ 1033 w 1142"/>
                <a:gd name="T41" fmla="*/ 852 h 1146"/>
                <a:gd name="T42" fmla="*/ 1040 w 1142"/>
                <a:gd name="T43" fmla="*/ 841 h 1146"/>
                <a:gd name="T44" fmla="*/ 1060 w 1142"/>
                <a:gd name="T45" fmla="*/ 808 h 1146"/>
                <a:gd name="T46" fmla="*/ 1073 w 1142"/>
                <a:gd name="T47" fmla="*/ 783 h 1146"/>
                <a:gd name="T48" fmla="*/ 1085 w 1142"/>
                <a:gd name="T49" fmla="*/ 751 h 1146"/>
                <a:gd name="T50" fmla="*/ 1098 w 1142"/>
                <a:gd name="T51" fmla="*/ 712 h 1146"/>
                <a:gd name="T52" fmla="*/ 1112 w 1142"/>
                <a:gd name="T53" fmla="*/ 664 h 1146"/>
                <a:gd name="T54" fmla="*/ 1123 w 1142"/>
                <a:gd name="T55" fmla="*/ 610 h 1146"/>
                <a:gd name="T56" fmla="*/ 1133 w 1142"/>
                <a:gd name="T57" fmla="*/ 551 h 1146"/>
                <a:gd name="T58" fmla="*/ 1140 w 1142"/>
                <a:gd name="T59" fmla="*/ 482 h 1146"/>
                <a:gd name="T60" fmla="*/ 1142 w 1142"/>
                <a:gd name="T61" fmla="*/ 403 h 1146"/>
                <a:gd name="T62" fmla="*/ 1142 w 1142"/>
                <a:gd name="T63" fmla="*/ 317 h 1146"/>
                <a:gd name="T64" fmla="*/ 1136 w 1142"/>
                <a:gd name="T65" fmla="*/ 219 h 1146"/>
                <a:gd name="T66" fmla="*/ 1127 w 1142"/>
                <a:gd name="T67" fmla="*/ 115 h 1146"/>
                <a:gd name="T68" fmla="*/ 1110 w 1142"/>
                <a:gd name="T69" fmla="*/ 0 h 1146"/>
                <a:gd name="T70" fmla="*/ 0 1 256"/>
                <a:gd name="T71" fmla="*/ 0 1 256"/>
                <a:gd name="T72" fmla="*/ 0 1 256"/>
                <a:gd name="T73" fmla="*/ 0 1 256"/>
                <a:gd name="T74" fmla="*/ 0 1 256"/>
                <a:gd name="T75" fmla="*/ 0 1 256"/>
                <a:gd name="T76" fmla="*/ 0 1 256"/>
                <a:gd name="T77" fmla="*/ 0 1 256"/>
                <a:gd name="T78" fmla="*/ 0 1 256"/>
                <a:gd name="T79" fmla="*/ 0 1 256"/>
                <a:gd name="T80" fmla="*/ 0 1 256"/>
                <a:gd name="T81" fmla="*/ 0 1 256"/>
                <a:gd name="T82" fmla="*/ 0 1 256"/>
                <a:gd name="T83" fmla="*/ 0 1 256"/>
                <a:gd name="T84" fmla="*/ 0 1 256"/>
                <a:gd name="T85" fmla="*/ 0 1 256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w 1142"/>
                <a:gd name="T106" fmla="*/ 0 h 1146"/>
                <a:gd name="T107" fmla="*/ 0 w 1142"/>
                <a:gd name="T108" fmla="*/ 0 h 11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2" h="1146">
                  <a:moveTo>
                    <a:pt x="0" y="1144"/>
                  </a:moveTo>
                  <a:lnTo>
                    <a:pt x="36" y="1146"/>
                  </a:lnTo>
                  <a:lnTo>
                    <a:pt x="132" y="1144"/>
                  </a:lnTo>
                  <a:lnTo>
                    <a:pt x="200" y="1142"/>
                  </a:lnTo>
                  <a:lnTo>
                    <a:pt x="274" y="1136"/>
                  </a:lnTo>
                  <a:lnTo>
                    <a:pt x="355" y="1131"/>
                  </a:lnTo>
                  <a:lnTo>
                    <a:pt x="438" y="1119"/>
                  </a:lnTo>
                  <a:lnTo>
                    <a:pt x="526" y="1106"/>
                  </a:lnTo>
                  <a:lnTo>
                    <a:pt x="614" y="1087"/>
                  </a:lnTo>
                  <a:lnTo>
                    <a:pt x="658" y="1075"/>
                  </a:lnTo>
                  <a:lnTo>
                    <a:pt x="701" y="1064"/>
                  </a:lnTo>
                  <a:lnTo>
                    <a:pt x="743" y="1050"/>
                  </a:lnTo>
                  <a:lnTo>
                    <a:pt x="783" y="1035"/>
                  </a:lnTo>
                  <a:lnTo>
                    <a:pt x="822" y="1017"/>
                  </a:lnTo>
                  <a:lnTo>
                    <a:pt x="860" y="998"/>
                  </a:lnTo>
                  <a:lnTo>
                    <a:pt x="895" y="979"/>
                  </a:lnTo>
                  <a:lnTo>
                    <a:pt x="927" y="958"/>
                  </a:lnTo>
                  <a:lnTo>
                    <a:pt x="958" y="935"/>
                  </a:lnTo>
                  <a:lnTo>
                    <a:pt x="985" y="910"/>
                  </a:lnTo>
                  <a:lnTo>
                    <a:pt x="1012" y="883"/>
                  </a:lnTo>
                  <a:lnTo>
                    <a:pt x="1033" y="852"/>
                  </a:lnTo>
                  <a:lnTo>
                    <a:pt x="1040" y="841"/>
                  </a:lnTo>
                  <a:lnTo>
                    <a:pt x="1060" y="808"/>
                  </a:lnTo>
                  <a:lnTo>
                    <a:pt x="1073" y="783"/>
                  </a:lnTo>
                  <a:lnTo>
                    <a:pt x="1085" y="751"/>
                  </a:lnTo>
                  <a:lnTo>
                    <a:pt x="1098" y="712"/>
                  </a:lnTo>
                  <a:lnTo>
                    <a:pt x="1112" y="664"/>
                  </a:lnTo>
                  <a:lnTo>
                    <a:pt x="1123" y="610"/>
                  </a:lnTo>
                  <a:lnTo>
                    <a:pt x="1133" y="551"/>
                  </a:lnTo>
                  <a:lnTo>
                    <a:pt x="1140" y="482"/>
                  </a:lnTo>
                  <a:lnTo>
                    <a:pt x="1142" y="403"/>
                  </a:lnTo>
                  <a:lnTo>
                    <a:pt x="1142" y="317"/>
                  </a:lnTo>
                  <a:lnTo>
                    <a:pt x="1136" y="219"/>
                  </a:lnTo>
                  <a:lnTo>
                    <a:pt x="1127" y="115"/>
                  </a:lnTo>
                  <a:lnTo>
                    <a:pt x="1110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フリーフォーム 23"/>
            <p:cNvSpPr>
              <a:spLocks/>
            </p:cNvSpPr>
            <p:nvPr/>
          </p:nvSpPr>
          <p:spPr bwMode="auto">
            <a:xfrm>
              <a:off x="3381" y="1608"/>
              <a:ext cx="296" cy="246"/>
            </a:xfrm>
            <a:custGeom>
              <a:avLst/>
              <a:gdLst>
                <a:gd name="T0" fmla="*/ 0 w 309"/>
                <a:gd name="T1" fmla="*/ 0 h 263"/>
                <a:gd name="T2" fmla="*/ 39 w 309"/>
                <a:gd name="T3" fmla="*/ 19 h 263"/>
                <a:gd name="T4" fmla="*/ 79 w 309"/>
                <a:gd name="T5" fmla="*/ 42 h 263"/>
                <a:gd name="T6" fmla="*/ 131 w 309"/>
                <a:gd name="T7" fmla="*/ 73 h 263"/>
                <a:gd name="T8" fmla="*/ 156 w 309"/>
                <a:gd name="T9" fmla="*/ 90 h 263"/>
                <a:gd name="T10" fmla="*/ 183 w 309"/>
                <a:gd name="T11" fmla="*/ 111 h 263"/>
                <a:gd name="T12" fmla="*/ 209 w 309"/>
                <a:gd name="T13" fmla="*/ 132 h 263"/>
                <a:gd name="T14" fmla="*/ 232 w 309"/>
                <a:gd name="T15" fmla="*/ 155 h 263"/>
                <a:gd name="T16" fmla="*/ 257 w 309"/>
                <a:gd name="T17" fmla="*/ 180 h 263"/>
                <a:gd name="T18" fmla="*/ 277 w 309"/>
                <a:gd name="T19" fmla="*/ 205 h 263"/>
                <a:gd name="T20" fmla="*/ 296 w 309"/>
                <a:gd name="T21" fmla="*/ 234 h 263"/>
                <a:gd name="T22" fmla="*/ 309 w 309"/>
                <a:gd name="T23" fmla="*/ 263 h 263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1 256"/>
                <a:gd name="T34" fmla="*/ 0 1 256"/>
                <a:gd name="T35" fmla="*/ 0 1 256"/>
                <a:gd name="T36" fmla="*/ 0 w 309"/>
                <a:gd name="T37" fmla="*/ 0 h 263"/>
                <a:gd name="T38" fmla="*/ 0 w 309"/>
                <a:gd name="T39" fmla="*/ 0 h 2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9" h="263">
                  <a:moveTo>
                    <a:pt x="0" y="0"/>
                  </a:moveTo>
                  <a:lnTo>
                    <a:pt x="39" y="19"/>
                  </a:lnTo>
                  <a:lnTo>
                    <a:pt x="79" y="42"/>
                  </a:lnTo>
                  <a:lnTo>
                    <a:pt x="131" y="73"/>
                  </a:lnTo>
                  <a:lnTo>
                    <a:pt x="156" y="90"/>
                  </a:lnTo>
                  <a:lnTo>
                    <a:pt x="183" y="111"/>
                  </a:lnTo>
                  <a:lnTo>
                    <a:pt x="209" y="132"/>
                  </a:lnTo>
                  <a:lnTo>
                    <a:pt x="232" y="155"/>
                  </a:lnTo>
                  <a:lnTo>
                    <a:pt x="257" y="180"/>
                  </a:lnTo>
                  <a:lnTo>
                    <a:pt x="277" y="205"/>
                  </a:lnTo>
                  <a:lnTo>
                    <a:pt x="296" y="234"/>
                  </a:lnTo>
                  <a:lnTo>
                    <a:pt x="309" y="263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フリーフォーム 24"/>
            <p:cNvSpPr>
              <a:spLocks/>
            </p:cNvSpPr>
            <p:nvPr/>
          </p:nvSpPr>
          <p:spPr bwMode="auto">
            <a:xfrm>
              <a:off x="2079" y="2576"/>
              <a:ext cx="951" cy="157"/>
            </a:xfrm>
            <a:custGeom>
              <a:avLst/>
              <a:gdLst>
                <a:gd name="T0" fmla="*/ 0 w 960"/>
                <a:gd name="T1" fmla="*/ 0 h 157"/>
                <a:gd name="T2" fmla="*/ 98 w 960"/>
                <a:gd name="T3" fmla="*/ 27 h 157"/>
                <a:gd name="T4" fmla="*/ 209 w 960"/>
                <a:gd name="T5" fmla="*/ 53 h 157"/>
                <a:gd name="T6" fmla="*/ 340 w 960"/>
                <a:gd name="T7" fmla="*/ 84 h 157"/>
                <a:gd name="T8" fmla="*/ 493 w 960"/>
                <a:gd name="T9" fmla="*/ 113 h 157"/>
                <a:gd name="T10" fmla="*/ 572 w 960"/>
                <a:gd name="T11" fmla="*/ 126 h 157"/>
                <a:gd name="T12" fmla="*/ 654 w 960"/>
                <a:gd name="T13" fmla="*/ 138 h 157"/>
                <a:gd name="T14" fmla="*/ 735 w 960"/>
                <a:gd name="T15" fmla="*/ 146 h 157"/>
                <a:gd name="T16" fmla="*/ 812 w 960"/>
                <a:gd name="T17" fmla="*/ 153 h 157"/>
                <a:gd name="T18" fmla="*/ 887 w 960"/>
                <a:gd name="T19" fmla="*/ 157 h 157"/>
                <a:gd name="T20" fmla="*/ 960 w 960"/>
                <a:gd name="T21" fmla="*/ 155 h 157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960"/>
                <a:gd name="T34" fmla="*/ 0 h 157"/>
                <a:gd name="T35" fmla="*/ 0 w 960"/>
                <a:gd name="T36" fmla="*/ 0 h 1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0" h="157">
                  <a:moveTo>
                    <a:pt x="0" y="0"/>
                  </a:moveTo>
                  <a:lnTo>
                    <a:pt x="98" y="27"/>
                  </a:lnTo>
                  <a:lnTo>
                    <a:pt x="209" y="53"/>
                  </a:lnTo>
                  <a:lnTo>
                    <a:pt x="340" y="84"/>
                  </a:lnTo>
                  <a:lnTo>
                    <a:pt x="493" y="113"/>
                  </a:lnTo>
                  <a:lnTo>
                    <a:pt x="572" y="126"/>
                  </a:lnTo>
                  <a:lnTo>
                    <a:pt x="654" y="138"/>
                  </a:lnTo>
                  <a:lnTo>
                    <a:pt x="735" y="146"/>
                  </a:lnTo>
                  <a:lnTo>
                    <a:pt x="812" y="153"/>
                  </a:lnTo>
                  <a:lnTo>
                    <a:pt x="887" y="157"/>
                  </a:lnTo>
                  <a:lnTo>
                    <a:pt x="960" y="155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" name="タイトル プレースホルダー 13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prstGeom prst="rect">
            <a:avLst/>
          </a:prstGeom>
          <a:effectLst>
            <a:softEdge rad="12700"/>
          </a:effectLst>
        </p:spPr>
        <p:txBody>
          <a:bodyPr vert="horz" rtlCol="0" anchor="ctr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1601170"/>
            <a:ext cx="8229600" cy="468535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8072430" y="5827532"/>
            <a:ext cx="1071570" cy="1036602"/>
            <a:chOff x="6357950" y="5000636"/>
            <a:chExt cx="1071570" cy="1036602"/>
          </a:xfrm>
          <a:solidFill>
            <a:schemeClr val="accent1">
              <a:alpha val="30000"/>
            </a:schemeClr>
          </a:solidFill>
        </p:grpSpPr>
        <p:sp>
          <p:nvSpPr>
            <p:cNvPr id="33" name="フリーフォーム 32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フリーフォーム 33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フリーフォーム 34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ln>
            <a:noFill/>
          </a:ln>
          <a:solidFill>
            <a:schemeClr val="tx2"/>
          </a:solidFill>
          <a:effectLst>
            <a:glow rad="101600">
              <a:schemeClr val="bg2">
                <a:tint val="20000"/>
                <a:alpha val="60000"/>
              </a:schemeClr>
            </a:glow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rgbClr val="C00000"/>
        </a:buClr>
        <a:buSzPct val="80000"/>
        <a:buFont typeface="Wingdings"/>
        <a:buChar char="l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rgbClr val="C00000"/>
        </a:buClr>
        <a:buSzPct val="65000"/>
        <a:buFont typeface="Wingdings"/>
        <a:buChar char="l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rgbClr val="C00000"/>
        </a:buClr>
        <a:buSzPct val="60000"/>
        <a:buFont typeface="Wingdings"/>
        <a:buChar char="l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"/>
        <a:buChar char="l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55000"/>
        <a:buFont typeface="Wingdings"/>
        <a:buChar char="l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/>
        <a:buChar char="l"/>
        <a:defRPr kumimoji="1" sz="190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7.png"/><Relationship Id="rId7" Type="http://schemas.openxmlformats.org/officeDocument/2006/relationships/customXml" Target="../ink/ink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customXml" Target="../ink/ink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9.png"/><Relationship Id="rId7" Type="http://schemas.openxmlformats.org/officeDocument/2006/relationships/customXml" Target="../ink/ink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customXml" Target="../ink/ink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9.png"/><Relationship Id="rId7" Type="http://schemas.openxmlformats.org/officeDocument/2006/relationships/customXml" Target="../ink/ink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customXml" Target="../ink/ink5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220.emf"/><Relationship Id="rId4" Type="http://schemas.openxmlformats.org/officeDocument/2006/relationships/customXml" Target="../ink/ink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ustomXml" Target="../ink/ink10.xml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32.png"/><Relationship Id="rId7" Type="http://schemas.openxmlformats.org/officeDocument/2006/relationships/customXml" Target="../ink/ink1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customXml" Target="../ink/ink1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三角関数のグラフ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サブタイトル 2"/>
              <p:cNvSpPr>
                <a:spLocks noGrp="1"/>
              </p:cNvSpPr>
              <p:nvPr>
                <p:ph type="subTitle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𝑦</m:t>
                    </m:r>
                    <m:r>
                      <a:rPr lang="ja-JP" altLang="en-US" i="1" smtClean="0">
                        <a:latin typeface="Cambria Math"/>
                      </a:rPr>
                      <m:t>＝</m:t>
                    </m:r>
                    <m:func>
                      <m:func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ja-JP" altLang="en-US" i="1" smtClean="0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kumimoji="1" lang="en-US" altLang="ja-JP" dirty="0" smtClean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latin typeface="Cambria Math"/>
                      </a:rPr>
                      <m:t>𝑦</m:t>
                    </m:r>
                    <m:r>
                      <a:rPr kumimoji="1" lang="en-US" altLang="ja-JP" b="0" i="1" dirty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kumimoji="1" lang="en-US" altLang="ja-JP" b="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b="0" i="0" dirty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kumimoji="1" lang="ja-JP" altLang="en-US" b="0" i="1" dirty="0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kumimoji="1" lang="en-US" altLang="ja-JP" b="0" i="1" dirty="0" smtClean="0">
                        <a:latin typeface="Cambria Math"/>
                      </a:rPr>
                      <m:t>, </m:t>
                    </m:r>
                    <m:r>
                      <a:rPr kumimoji="1" lang="en-US" altLang="ja-JP" b="0" i="1" dirty="0" smtClean="0">
                        <a:latin typeface="Cambria Math"/>
                      </a:rPr>
                      <m:t>𝑦</m:t>
                    </m:r>
                    <m:r>
                      <a:rPr kumimoji="1" lang="en-US" altLang="ja-JP" b="0" i="1" dirty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kumimoji="1" lang="en-US" altLang="ja-JP" b="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b="0" i="0" dirty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kumimoji="1" lang="ja-JP" altLang="en-US" b="0" i="1" dirty="0" smtClean="0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kumimoji="1" lang="ja-JP" altLang="en-US" b="0" dirty="0" smtClean="0">
                    <a:latin typeface="Cambria Math" panose="02040503050406030204" pitchFamily="18" charset="0"/>
                  </a:rPr>
                  <a:t>のグラフ</a:t>
                </a:r>
                <a:endParaRPr kumimoji="1" lang="en-US" altLang="ja-JP" b="0" dirty="0" smtClean="0">
                  <a:latin typeface="Cambria Math" panose="02040503050406030204" pitchFamily="18" charset="0"/>
                </a:endParaRPr>
              </a:p>
              <a:p>
                <a:endParaRPr kumimoji="1" lang="ja-JP" alt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サブタイトル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blipFill rotWithShape="1">
                <a:blip r:embed="rId2"/>
                <a:stretch>
                  <a:fillRect t="-104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974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28596" y="428604"/>
                <a:ext cx="8229600" cy="840156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/>
                      </a:rPr>
                      <m:t>𝑦</m:t>
                    </m:r>
                    <m:r>
                      <a:rPr lang="ja-JP" altLang="en-US" sz="3600" i="1">
                        <a:latin typeface="Cambria Math"/>
                      </a:rPr>
                      <m:t>＝</m:t>
                    </m:r>
                    <m:func>
                      <m:funcPr>
                        <m:ctrlPr>
                          <a:rPr lang="en-US" altLang="ja-JP" sz="3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36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ja-JP" altLang="en-US" sz="3600" i="1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altLang="ja-JP" sz="3600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ja-JP" sz="3600" i="1" dirty="0">
                        <a:latin typeface="Cambria Math"/>
                      </a:rPr>
                      <m:t>𝑦</m:t>
                    </m:r>
                    <m:r>
                      <a:rPr lang="en-US" altLang="ja-JP" sz="3600" i="1" dirty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ja-JP" sz="3600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3600" dirty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ja-JP" altLang="en-US" sz="3600" i="1" dirty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altLang="ja-JP" sz="3600" i="1" dirty="0">
                        <a:latin typeface="Cambria Math"/>
                      </a:rPr>
                      <m:t>, </m:t>
                    </m:r>
                    <m:r>
                      <a:rPr lang="en-US" altLang="ja-JP" sz="3600" i="1" dirty="0">
                        <a:latin typeface="Cambria Math"/>
                      </a:rPr>
                      <m:t>𝑦</m:t>
                    </m:r>
                    <m:r>
                      <a:rPr lang="en-US" altLang="ja-JP" sz="3600" i="1" dirty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ja-JP" sz="3600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3600" dirty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ja-JP" altLang="en-US" sz="3600" i="1" dirty="0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ja-JP" altLang="en-US" sz="3600" dirty="0">
                    <a:latin typeface="Cambria Math" panose="02040503050406030204" pitchFamily="18" charset="0"/>
                  </a:rPr>
                  <a:t>のグラフ</a:t>
                </a:r>
                <a:r>
                  <a:rPr lang="en-US" altLang="ja-JP" sz="3600" dirty="0">
                    <a:latin typeface="Cambria Math" panose="02040503050406030204" pitchFamily="18" charset="0"/>
                  </a:rPr>
                  <a:t/>
                </a:r>
                <a:br>
                  <a:rPr lang="en-US" altLang="ja-JP" sz="3600" dirty="0">
                    <a:latin typeface="Cambria Math" panose="02040503050406030204" pitchFamily="18" charset="0"/>
                  </a:rPr>
                </a:br>
                <a:endParaRPr kumimoji="1" lang="ja-JP" altLang="en-US" sz="36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28596" y="428604"/>
                <a:ext cx="8229600" cy="840156"/>
              </a:xfrm>
              <a:blipFill rotWithShape="1">
                <a:blip r:embed="rId2"/>
                <a:stretch>
                  <a:fillRect t="-42029" r="-14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4"/>
              <p:cNvSpPr>
                <a:spLocks noGrp="1"/>
              </p:cNvSpPr>
              <p:nvPr>
                <p:ph idx="1"/>
              </p:nvPr>
            </p:nvSpPr>
            <p:spPr>
              <a:xfrm>
                <a:off x="428596" y="1196752"/>
                <a:ext cx="8229600" cy="51049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kumimoji="1" lang="ja-JP" altLang="en-US" dirty="0" smtClean="0"/>
                  <a:t>問５　次のグラフを番号で答えよ。</a:t>
                </a:r>
                <a:r>
                  <a:rPr lang="en-US" altLang="ja-JP" dirty="0"/>
                  <a:t> </a:t>
                </a:r>
                <a:endParaRPr lang="en-US" altLang="ja-JP" dirty="0" smtClean="0"/>
              </a:p>
              <a:p>
                <a:pPr marL="0" indent="0">
                  <a:buNone/>
                </a:pPr>
                <a:r>
                  <a:rPr lang="en-US" altLang="ja-JP" i="1" dirty="0" smtClean="0">
                    <a:latin typeface="Cambria Math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/>
                      </a:rPr>
                      <m:t>1</m:t>
                    </m:r>
                    <m:r>
                      <a:rPr lang="en-US" altLang="ja-JP" b="0" i="1" dirty="0" smtClean="0">
                        <a:latin typeface="Cambria Math"/>
                      </a:rPr>
                      <m:t>.</m:t>
                    </m:r>
                    <m:r>
                      <a:rPr lang="en-US" altLang="ja-JP" i="1">
                        <a:latin typeface="Cambria Math"/>
                      </a:rPr>
                      <m:t>𝑦</m:t>
                    </m:r>
                    <m:r>
                      <a:rPr lang="ja-JP" altLang="en-US" i="1">
                        <a:latin typeface="Cambria Math"/>
                      </a:rPr>
                      <m:t>＝</m:t>
                    </m:r>
                    <m:func>
                      <m:funcPr>
                        <m:ctrlPr>
                          <a:rPr lang="en-US" altLang="ja-JP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ja-JP" altLang="en-US" i="1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altLang="ja-JP" b="0" i="0" smtClean="0">
                        <a:latin typeface="Cambria Math"/>
                      </a:rPr>
                      <m:t>    2.</m:t>
                    </m:r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/>
                      </a:rPr>
                      <m:t>𝑦</m:t>
                    </m:r>
                    <m:r>
                      <a:rPr lang="en-US" altLang="ja-JP" i="1" dirty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ja-JP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dirty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ja-JP" altLang="en-US" i="1" dirty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altLang="ja-JP" b="0" i="1" dirty="0" smtClean="0">
                        <a:latin typeface="Cambria Math"/>
                      </a:rPr>
                      <m:t>  3.</m:t>
                    </m:r>
                    <m:r>
                      <a:rPr lang="en-US" altLang="ja-JP" i="1" dirty="0">
                        <a:latin typeface="Cambria Math"/>
                      </a:rPr>
                      <m:t>𝑦</m:t>
                    </m:r>
                    <m:r>
                      <a:rPr lang="en-US" altLang="ja-JP" i="1" dirty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ja-JP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dirty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ja-JP" altLang="en-US" i="1" dirty="0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endParaRPr kumimoji="1" lang="en-US" altLang="ja-JP" dirty="0" smtClean="0"/>
              </a:p>
              <a:p>
                <a:pPr marL="0" indent="0">
                  <a:buNone/>
                </a:pPr>
                <a:endParaRPr kumimoji="1" lang="en-US" altLang="ja-JP" dirty="0" smtClean="0"/>
              </a:p>
              <a:p>
                <a:pPr marL="0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5" name="コンテンツ プレースホルダー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596" y="1196752"/>
                <a:ext cx="8229600" cy="5104925"/>
              </a:xfrm>
              <a:blipFill rotWithShape="1">
                <a:blip r:embed="rId3"/>
                <a:stretch>
                  <a:fillRect l="-1852" t="-21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66500" y="1703267"/>
            <a:ext cx="4538992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インク 3"/>
              <p14:cNvContentPartPr/>
              <p14:nvPr/>
            </p14:nvContentPartPr>
            <p14:xfrm>
              <a:off x="3601109" y="2372072"/>
              <a:ext cx="183600" cy="308160"/>
            </p14:xfrm>
          </p:contentPart>
        </mc:Choice>
        <mc:Fallback xmlns="">
          <p:pic>
            <p:nvPicPr>
              <p:cNvPr id="4" name="インク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83109" y="2354072"/>
                <a:ext cx="21960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インク 15"/>
              <p14:cNvContentPartPr/>
              <p14:nvPr/>
            </p14:nvContentPartPr>
            <p14:xfrm>
              <a:off x="7477589" y="4426592"/>
              <a:ext cx="191160" cy="259200"/>
            </p14:xfrm>
          </p:contentPart>
        </mc:Choice>
        <mc:Fallback xmlns="">
          <p:pic>
            <p:nvPicPr>
              <p:cNvPr id="16" name="インク 1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59589" y="4408592"/>
                <a:ext cx="227160" cy="29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642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02404" y="1656666"/>
            <a:ext cx="4538992" cy="583264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28596" y="428604"/>
                <a:ext cx="8229600" cy="840156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/>
                      </a:rPr>
                      <m:t>𝑦</m:t>
                    </m:r>
                    <m:r>
                      <a:rPr lang="ja-JP" altLang="en-US" sz="3600" i="1">
                        <a:latin typeface="Cambria Math"/>
                      </a:rPr>
                      <m:t>＝</m:t>
                    </m:r>
                    <m:func>
                      <m:funcPr>
                        <m:ctrlPr>
                          <a:rPr lang="en-US" altLang="ja-JP" sz="3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36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ja-JP" altLang="en-US" sz="3600" i="1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altLang="ja-JP" sz="3600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ja-JP" sz="3600" i="1" dirty="0">
                        <a:latin typeface="Cambria Math"/>
                      </a:rPr>
                      <m:t>𝑦</m:t>
                    </m:r>
                    <m:r>
                      <a:rPr lang="en-US" altLang="ja-JP" sz="3600" i="1" dirty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ja-JP" sz="3600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3600" dirty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ja-JP" altLang="en-US" sz="3600" i="1" dirty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altLang="ja-JP" sz="3600" i="1" dirty="0">
                        <a:latin typeface="Cambria Math"/>
                      </a:rPr>
                      <m:t>, </m:t>
                    </m:r>
                    <m:r>
                      <a:rPr lang="en-US" altLang="ja-JP" sz="3600" i="1" dirty="0">
                        <a:latin typeface="Cambria Math"/>
                      </a:rPr>
                      <m:t>𝑦</m:t>
                    </m:r>
                    <m:r>
                      <a:rPr lang="en-US" altLang="ja-JP" sz="3600" i="1" dirty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ja-JP" sz="3600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3600" dirty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ja-JP" altLang="en-US" sz="3600" i="1" dirty="0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ja-JP" altLang="en-US" sz="3600" dirty="0">
                    <a:latin typeface="Cambria Math" panose="02040503050406030204" pitchFamily="18" charset="0"/>
                  </a:rPr>
                  <a:t>のグラフ</a:t>
                </a:r>
                <a:r>
                  <a:rPr lang="en-US" altLang="ja-JP" sz="3600" dirty="0">
                    <a:latin typeface="Cambria Math" panose="02040503050406030204" pitchFamily="18" charset="0"/>
                  </a:rPr>
                  <a:t/>
                </a:r>
                <a:br>
                  <a:rPr lang="en-US" altLang="ja-JP" sz="3600" dirty="0">
                    <a:latin typeface="Cambria Math" panose="02040503050406030204" pitchFamily="18" charset="0"/>
                  </a:rPr>
                </a:br>
                <a:endParaRPr kumimoji="1" lang="ja-JP" altLang="en-US" sz="36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28596" y="428604"/>
                <a:ext cx="8229600" cy="840156"/>
              </a:xfrm>
              <a:blipFill rotWithShape="1">
                <a:blip r:embed="rId3"/>
                <a:stretch>
                  <a:fillRect t="-42029" r="-14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4"/>
              <p:cNvSpPr>
                <a:spLocks noGrp="1"/>
              </p:cNvSpPr>
              <p:nvPr>
                <p:ph idx="1"/>
              </p:nvPr>
            </p:nvSpPr>
            <p:spPr>
              <a:xfrm>
                <a:off x="428596" y="1196752"/>
                <a:ext cx="8229600" cy="5104925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kumimoji="1" lang="ja-JP" altLang="en-US" dirty="0" smtClean="0"/>
                  <a:t>問５</a:t>
                </a:r>
                <a:r>
                  <a:rPr lang="en-US" altLang="ja-JP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/>
                      </a:rPr>
                      <m:t>𝑦</m:t>
                    </m:r>
                    <m:r>
                      <a:rPr lang="en-US" altLang="ja-JP" i="1" dirty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ja-JP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dirty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ja-JP" altLang="en-US" i="1" dirty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ja-JP" altLang="en-US" i="1" dirty="0">
                        <a:latin typeface="Cambria Math"/>
                      </a:rPr>
                      <m:t> </m:t>
                    </m:r>
                    <m:r>
                      <a:rPr lang="ja-JP" altLang="en-US" b="0" i="1" dirty="0" smtClean="0">
                        <a:latin typeface="Cambria Math"/>
                      </a:rPr>
                      <m:t>の</m:t>
                    </m:r>
                    <m:r>
                      <a:rPr lang="ja-JP" altLang="en-US" i="1" dirty="0">
                        <a:latin typeface="Cambria Math"/>
                      </a:rPr>
                      <m:t>グラフに</m:t>
                    </m:r>
                    <m:r>
                      <a:rPr lang="ja-JP" altLang="en-US" i="1" dirty="0" smtClean="0">
                        <a:latin typeface="Cambria Math"/>
                      </a:rPr>
                      <m:t>ついて</m:t>
                    </m:r>
                    <m:r>
                      <a:rPr lang="ja-JP" altLang="en-US" i="1" dirty="0">
                        <a:latin typeface="Cambria Math"/>
                      </a:rPr>
                      <m:t>次の</m:t>
                    </m:r>
                    <m:r>
                      <a:rPr lang="ja-JP" altLang="en-US" i="1" dirty="0" smtClean="0">
                        <a:latin typeface="Cambria Math"/>
                      </a:rPr>
                      <m:t>問いに</m:t>
                    </m:r>
                  </m:oMath>
                </a14:m>
                <a:r>
                  <a:rPr kumimoji="1" lang="ja-JP" altLang="en-US" dirty="0" smtClean="0"/>
                  <a:t>　</a:t>
                </a:r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lang="ja-JP" altLang="en-US" dirty="0"/>
                  <a:t>　</a:t>
                </a:r>
                <a:r>
                  <a:rPr lang="ja-JP" altLang="en-US" dirty="0" smtClean="0"/>
                  <a:t>　</a:t>
                </a:r>
                <a:r>
                  <a:rPr kumimoji="1" lang="ja-JP" altLang="en-US" dirty="0" smtClean="0"/>
                  <a:t>答えよ。</a:t>
                </a:r>
                <a:r>
                  <a:rPr lang="en-US" altLang="ja-JP" dirty="0"/>
                  <a:t> </a:t>
                </a:r>
                <a:endParaRPr lang="en-US" altLang="ja-JP" dirty="0" smtClean="0"/>
              </a:p>
              <a:p>
                <a:pPr marL="0" indent="0">
                  <a:buNone/>
                </a:pPr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kumimoji="1" lang="ja-JP" altLang="en-US" dirty="0" smtClean="0"/>
                  <a:t>　　　　　　　　　</a:t>
                </a:r>
                <a:r>
                  <a:rPr kumimoji="1" lang="ja-JP" altLang="en-US" dirty="0" err="1" smtClean="0">
                    <a:solidFill>
                      <a:schemeClr val="tx1"/>
                    </a:solidFill>
                  </a:rPr>
                  <a:t>ｙ</a:t>
                </a:r>
                <a:r>
                  <a:rPr kumimoji="1" lang="ja-JP" altLang="en-US" dirty="0" smtClean="0">
                    <a:solidFill>
                      <a:schemeClr val="tx1"/>
                    </a:solidFill>
                  </a:rPr>
                  <a:t>の値の取りうる</a:t>
                </a:r>
                <a:endParaRPr kumimoji="1" lang="en-US" altLang="ja-JP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ja-JP" altLang="en-US" dirty="0" smtClean="0">
                    <a:solidFill>
                      <a:schemeClr val="tx1"/>
                    </a:solidFill>
                  </a:rPr>
                  <a:t>　　　　　　　　　</a:t>
                </a:r>
                <a:r>
                  <a:rPr kumimoji="1" lang="ja-JP" altLang="en-US" dirty="0" smtClean="0">
                    <a:solidFill>
                      <a:schemeClr val="tx1"/>
                    </a:solidFill>
                  </a:rPr>
                  <a:t>範囲は？</a:t>
                </a:r>
                <a:endParaRPr kumimoji="1" lang="en-US" altLang="ja-JP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ja-JP" altLang="en-US" dirty="0">
                    <a:solidFill>
                      <a:schemeClr val="tx1"/>
                    </a:solidFill>
                  </a:rPr>
                  <a:t>　</a:t>
                </a:r>
                <a:r>
                  <a:rPr lang="ja-JP" altLang="en-US" dirty="0" smtClean="0">
                    <a:solidFill>
                      <a:schemeClr val="tx1"/>
                    </a:solidFill>
                  </a:rPr>
                  <a:t>　　　　　　　　　　　　　　</a:t>
                </a:r>
                <a:endParaRPr lang="en-US" altLang="ja-JP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ja-JP" altLang="en-US" dirty="0">
                    <a:solidFill>
                      <a:schemeClr val="tx1"/>
                    </a:solidFill>
                  </a:rPr>
                  <a:t>　</a:t>
                </a:r>
                <a:r>
                  <a:rPr lang="ja-JP" altLang="en-US" dirty="0" smtClean="0">
                    <a:solidFill>
                      <a:schemeClr val="tx1"/>
                    </a:solidFill>
                  </a:rPr>
                  <a:t>　　　　　　　　　　　　　　　　周期は？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コンテンツ プレースホルダー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596" y="1196752"/>
                <a:ext cx="8229600" cy="5104925"/>
              </a:xfrm>
              <a:blipFill rotWithShape="1">
                <a:blip r:embed="rId4"/>
                <a:stretch>
                  <a:fillRect l="-1704" t="-1909" r="-11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角丸四角形吹き出し 5"/>
          <p:cNvSpPr/>
          <p:nvPr/>
        </p:nvSpPr>
        <p:spPr>
          <a:xfrm>
            <a:off x="3851920" y="2780928"/>
            <a:ext cx="3672409" cy="1296144"/>
          </a:xfrm>
          <a:prstGeom prst="wedgeRoundRectCallout">
            <a:avLst>
              <a:gd name="adj1" fmla="val -71370"/>
              <a:gd name="adj2" fmla="val 6092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吹き出し 6"/>
          <p:cNvSpPr/>
          <p:nvPr/>
        </p:nvSpPr>
        <p:spPr>
          <a:xfrm>
            <a:off x="6268673" y="4344085"/>
            <a:ext cx="2880320" cy="747946"/>
          </a:xfrm>
          <a:prstGeom prst="wedgeRoundRectCallout">
            <a:avLst>
              <a:gd name="adj1" fmla="val -94491"/>
              <a:gd name="adj2" fmla="val 2437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インク 3"/>
              <p14:cNvContentPartPr/>
              <p14:nvPr/>
            </p14:nvContentPartPr>
            <p14:xfrm>
              <a:off x="2715869" y="2281352"/>
              <a:ext cx="173520" cy="318600"/>
            </p14:xfrm>
          </p:contentPart>
        </mc:Choice>
        <mc:Fallback xmlns="">
          <p:pic>
            <p:nvPicPr>
              <p:cNvPr id="4" name="インク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97869" y="2263352"/>
                <a:ext cx="20952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インク 18"/>
              <p14:cNvContentPartPr/>
              <p14:nvPr/>
            </p14:nvContentPartPr>
            <p14:xfrm>
              <a:off x="6658920" y="4320000"/>
              <a:ext cx="167040" cy="303480"/>
            </p14:xfrm>
          </p:contentPart>
        </mc:Choice>
        <mc:Fallback xmlns="">
          <p:pic>
            <p:nvPicPr>
              <p:cNvPr id="19" name="インク 1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40920" y="4302000"/>
                <a:ext cx="203040" cy="33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754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02404" y="1656666"/>
            <a:ext cx="4538992" cy="583264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28596" y="428604"/>
                <a:ext cx="8229600" cy="840156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/>
                      </a:rPr>
                      <m:t>𝑦</m:t>
                    </m:r>
                    <m:r>
                      <a:rPr lang="ja-JP" altLang="en-US" sz="3600" i="1">
                        <a:latin typeface="Cambria Math"/>
                      </a:rPr>
                      <m:t>＝</m:t>
                    </m:r>
                    <m:func>
                      <m:funcPr>
                        <m:ctrlPr>
                          <a:rPr lang="en-US" altLang="ja-JP" sz="3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36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ja-JP" altLang="en-US" sz="3600" i="1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altLang="ja-JP" sz="3600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ja-JP" sz="3600" i="1" dirty="0">
                        <a:latin typeface="Cambria Math"/>
                      </a:rPr>
                      <m:t>𝑦</m:t>
                    </m:r>
                    <m:r>
                      <a:rPr lang="en-US" altLang="ja-JP" sz="3600" i="1" dirty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ja-JP" sz="3600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3600" dirty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ja-JP" altLang="en-US" sz="3600" i="1" dirty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altLang="ja-JP" sz="3600" i="1" dirty="0">
                        <a:latin typeface="Cambria Math"/>
                      </a:rPr>
                      <m:t>, </m:t>
                    </m:r>
                    <m:r>
                      <a:rPr lang="en-US" altLang="ja-JP" sz="3600" i="1" dirty="0">
                        <a:latin typeface="Cambria Math"/>
                      </a:rPr>
                      <m:t>𝑦</m:t>
                    </m:r>
                    <m:r>
                      <a:rPr lang="en-US" altLang="ja-JP" sz="3600" i="1" dirty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ja-JP" sz="3600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3600" dirty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ja-JP" altLang="en-US" sz="3600" i="1" dirty="0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ja-JP" altLang="en-US" sz="3600" dirty="0">
                    <a:latin typeface="Cambria Math" panose="02040503050406030204" pitchFamily="18" charset="0"/>
                  </a:rPr>
                  <a:t>のグラフ</a:t>
                </a:r>
                <a:r>
                  <a:rPr lang="en-US" altLang="ja-JP" sz="3600" dirty="0">
                    <a:latin typeface="Cambria Math" panose="02040503050406030204" pitchFamily="18" charset="0"/>
                  </a:rPr>
                  <a:t/>
                </a:r>
                <a:br>
                  <a:rPr lang="en-US" altLang="ja-JP" sz="3600" dirty="0">
                    <a:latin typeface="Cambria Math" panose="02040503050406030204" pitchFamily="18" charset="0"/>
                  </a:rPr>
                </a:br>
                <a:endParaRPr kumimoji="1" lang="ja-JP" altLang="en-US" sz="36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28596" y="428604"/>
                <a:ext cx="8229600" cy="840156"/>
              </a:xfrm>
              <a:blipFill rotWithShape="1">
                <a:blip r:embed="rId3"/>
                <a:stretch>
                  <a:fillRect t="-42029" r="-14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4"/>
              <p:cNvSpPr>
                <a:spLocks noGrp="1"/>
              </p:cNvSpPr>
              <p:nvPr>
                <p:ph idx="1"/>
              </p:nvPr>
            </p:nvSpPr>
            <p:spPr>
              <a:xfrm>
                <a:off x="428596" y="1196752"/>
                <a:ext cx="8229600" cy="5104925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kumimoji="1" lang="ja-JP" altLang="en-US" dirty="0" smtClean="0"/>
                  <a:t>問５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/>
                      </a:rPr>
                      <m:t>𝑦</m:t>
                    </m:r>
                    <m:r>
                      <a:rPr lang="en-US" altLang="ja-JP" i="1" dirty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ja-JP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dirty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ja-JP" altLang="en-US" i="1" dirty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ja-JP" altLang="en-US" i="1" dirty="0">
                        <a:latin typeface="Cambria Math"/>
                      </a:rPr>
                      <m:t> </m:t>
                    </m:r>
                    <m:r>
                      <a:rPr lang="ja-JP" altLang="en-US" i="1" dirty="0">
                        <a:latin typeface="Cambria Math"/>
                      </a:rPr>
                      <m:t>のグラフについて次の問いに</m:t>
                    </m:r>
                  </m:oMath>
                </a14:m>
                <a:r>
                  <a:rPr lang="ja-JP" altLang="en-US" dirty="0"/>
                  <a:t>　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 dirty="0"/>
                  <a:t>　　答えよ</a:t>
                </a:r>
                <a:r>
                  <a:rPr lang="ja-JP" altLang="en-US" dirty="0" smtClean="0"/>
                  <a:t>。</a:t>
                </a:r>
                <a:r>
                  <a:rPr lang="en-US" altLang="ja-JP" dirty="0" smtClean="0"/>
                  <a:t> 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kumimoji="1" lang="ja-JP" altLang="en-US" dirty="0" smtClean="0"/>
                  <a:t>　</a:t>
                </a:r>
                <a:r>
                  <a:rPr lang="ja-JP" altLang="en-US" dirty="0"/>
                  <a:t>　</a:t>
                </a:r>
                <a:r>
                  <a:rPr lang="ja-JP" altLang="en-US" dirty="0" smtClean="0"/>
                  <a:t>　　　　　　　　</a:t>
                </a:r>
                <a:r>
                  <a:rPr kumimoji="1" lang="ja-JP" altLang="en-US" dirty="0" err="1" smtClean="0">
                    <a:solidFill>
                      <a:schemeClr val="tx1"/>
                    </a:solidFill>
                  </a:rPr>
                  <a:t>ｙ</a:t>
                </a:r>
                <a:r>
                  <a:rPr kumimoji="1" lang="ja-JP" altLang="en-US" dirty="0" smtClean="0">
                    <a:solidFill>
                      <a:schemeClr val="tx1"/>
                    </a:solidFill>
                  </a:rPr>
                  <a:t>の値の取りうる</a:t>
                </a:r>
                <a:endParaRPr kumimoji="1" lang="en-US" altLang="ja-JP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ja-JP" altLang="en-US" dirty="0" smtClean="0">
                    <a:solidFill>
                      <a:schemeClr val="tx1"/>
                    </a:solidFill>
                  </a:rPr>
                  <a:t>　　　　　　　　　</a:t>
                </a:r>
                <a:r>
                  <a:rPr kumimoji="1" lang="ja-JP" altLang="en-US" dirty="0" smtClean="0">
                    <a:solidFill>
                      <a:schemeClr val="tx1"/>
                    </a:solidFill>
                  </a:rPr>
                  <a:t>範囲は</a:t>
                </a:r>
                <a:endParaRPr kumimoji="1" lang="en-US" altLang="ja-JP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ja-JP" altLang="en-US" dirty="0">
                    <a:solidFill>
                      <a:schemeClr val="tx1"/>
                    </a:solidFill>
                  </a:rPr>
                  <a:t>　</a:t>
                </a:r>
                <a:r>
                  <a:rPr lang="ja-JP" altLang="en-US" dirty="0" smtClean="0">
                    <a:solidFill>
                      <a:schemeClr val="tx1"/>
                    </a:solidFill>
                  </a:rPr>
                  <a:t>　　　　　　　　　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/>
                      </a:rPr>
                      <m:t>−1</m:t>
                    </m:r>
                    <m:r>
                      <a:rPr lang="ja-JP" alt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≦</m:t>
                    </m:r>
                    <m:r>
                      <a:rPr lang="ja-JP" alt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ja-JP" alt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≦</m:t>
                    </m:r>
                    <m:r>
                      <a:rPr lang="ja-JP" alt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１</m:t>
                    </m:r>
                  </m:oMath>
                </a14:m>
                <a:endParaRPr kumimoji="1" lang="en-US" altLang="ja-JP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ja-JP" altLang="en-US" dirty="0">
                    <a:solidFill>
                      <a:schemeClr val="tx1"/>
                    </a:solidFill>
                  </a:rPr>
                  <a:t>　</a:t>
                </a:r>
                <a:r>
                  <a:rPr lang="ja-JP" altLang="en-US" dirty="0" smtClean="0">
                    <a:solidFill>
                      <a:schemeClr val="tx1"/>
                    </a:solidFill>
                  </a:rPr>
                  <a:t>　　　　　　　　　　　　　　</a:t>
                </a:r>
                <a:endParaRPr lang="en-US" altLang="ja-JP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ja-JP" altLang="en-US" dirty="0">
                    <a:solidFill>
                      <a:schemeClr val="tx1"/>
                    </a:solidFill>
                  </a:rPr>
                  <a:t>　</a:t>
                </a:r>
                <a:r>
                  <a:rPr lang="ja-JP" altLang="en-US" dirty="0" smtClean="0">
                    <a:solidFill>
                      <a:schemeClr val="tx1"/>
                    </a:solidFill>
                  </a:rPr>
                  <a:t>　　　　　　　　　　　　　　</a:t>
                </a:r>
                <a:endParaRPr lang="en-US" altLang="ja-JP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ja-JP" altLang="en-US" dirty="0">
                    <a:solidFill>
                      <a:schemeClr val="tx1"/>
                    </a:solidFill>
                  </a:rPr>
                  <a:t>　</a:t>
                </a:r>
                <a:r>
                  <a:rPr lang="ja-JP" altLang="en-US" dirty="0" smtClean="0">
                    <a:solidFill>
                      <a:schemeClr val="tx1"/>
                    </a:solidFill>
                  </a:rPr>
                  <a:t>　　　　　　　　　　　　　　　周期は</a:t>
                </a:r>
                <a:r>
                  <a:rPr lang="ja-JP" altLang="en-US" dirty="0" smtClean="0">
                    <a:solidFill>
                      <a:srgbClr val="FF0000"/>
                    </a:solidFill>
                  </a:rPr>
                  <a:t>２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π</a:t>
                </a:r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コンテンツ プレースホルダー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596" y="1196752"/>
                <a:ext cx="8229600" cy="5104925"/>
              </a:xfrm>
              <a:blipFill rotWithShape="1">
                <a:blip r:embed="rId4"/>
                <a:stretch>
                  <a:fillRect l="-1704" t="-19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角丸四角形吹き出し 5"/>
          <p:cNvSpPr/>
          <p:nvPr/>
        </p:nvSpPr>
        <p:spPr>
          <a:xfrm>
            <a:off x="3851919" y="2204864"/>
            <a:ext cx="3672409" cy="1989602"/>
          </a:xfrm>
          <a:prstGeom prst="wedgeRoundRectCallout">
            <a:avLst>
              <a:gd name="adj1" fmla="val -73752"/>
              <a:gd name="adj2" fmla="val 4665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吹き出し 6"/>
          <p:cNvSpPr/>
          <p:nvPr/>
        </p:nvSpPr>
        <p:spPr>
          <a:xfrm>
            <a:off x="6156176" y="4869160"/>
            <a:ext cx="2880320" cy="747946"/>
          </a:xfrm>
          <a:prstGeom prst="wedgeRoundRectCallout">
            <a:avLst>
              <a:gd name="adj1" fmla="val -94555"/>
              <a:gd name="adj2" fmla="val -3887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インク 3"/>
              <p14:cNvContentPartPr/>
              <p14:nvPr/>
            </p14:nvContentPartPr>
            <p14:xfrm>
              <a:off x="2715869" y="2306552"/>
              <a:ext cx="226800" cy="359280"/>
            </p14:xfrm>
          </p:contentPart>
        </mc:Choice>
        <mc:Fallback xmlns="">
          <p:pic>
            <p:nvPicPr>
              <p:cNvPr id="4" name="インク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97869" y="2288552"/>
                <a:ext cx="26280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インク 9"/>
              <p14:cNvContentPartPr/>
              <p14:nvPr/>
            </p14:nvContentPartPr>
            <p14:xfrm>
              <a:off x="6572549" y="4381952"/>
              <a:ext cx="208800" cy="191160"/>
            </p14:xfrm>
          </p:contentPart>
        </mc:Choice>
        <mc:Fallback xmlns="">
          <p:pic>
            <p:nvPicPr>
              <p:cNvPr id="10" name="インク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54549" y="4363952"/>
                <a:ext cx="244800" cy="22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345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/>
                      </a:rPr>
                      <m:t>𝑦</m:t>
                    </m:r>
                    <m:r>
                      <a:rPr lang="ja-JP" altLang="en-US" sz="3600" i="1">
                        <a:latin typeface="Cambria Math"/>
                      </a:rPr>
                      <m:t>＝</m:t>
                    </m:r>
                    <m:func>
                      <m:funcPr>
                        <m:ctrlPr>
                          <a:rPr lang="en-US" altLang="ja-JP" sz="3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36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ja-JP" altLang="en-US" sz="3600" i="1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altLang="ja-JP" sz="3600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ja-JP" sz="3600" i="1" dirty="0">
                        <a:latin typeface="Cambria Math"/>
                      </a:rPr>
                      <m:t>𝑦</m:t>
                    </m:r>
                    <m:r>
                      <a:rPr lang="en-US" altLang="ja-JP" sz="3600" i="1" dirty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ja-JP" sz="3600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3600" dirty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ja-JP" altLang="en-US" sz="3600" i="1" dirty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altLang="ja-JP" sz="3600" i="1" dirty="0">
                        <a:latin typeface="Cambria Math"/>
                      </a:rPr>
                      <m:t>, </m:t>
                    </m:r>
                    <m:r>
                      <a:rPr lang="en-US" altLang="ja-JP" sz="3600" i="1" dirty="0">
                        <a:latin typeface="Cambria Math"/>
                      </a:rPr>
                      <m:t>𝑦</m:t>
                    </m:r>
                    <m:r>
                      <a:rPr lang="en-US" altLang="ja-JP" sz="3600" i="1" dirty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ja-JP" sz="3600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3600" dirty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ja-JP" altLang="en-US" sz="3600" i="1" dirty="0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ja-JP" altLang="en-US" sz="3600" dirty="0">
                    <a:latin typeface="Cambria Math" panose="02040503050406030204" pitchFamily="18" charset="0"/>
                  </a:rPr>
                  <a:t>のグラフ</a:t>
                </a:r>
                <a:r>
                  <a:rPr lang="en-US" altLang="ja-JP" sz="3600" dirty="0">
                    <a:latin typeface="Cambria Math" panose="02040503050406030204" pitchFamily="18" charset="0"/>
                  </a:rPr>
                  <a:t/>
                </a:r>
                <a:br>
                  <a:rPr lang="en-US" altLang="ja-JP" sz="3600" dirty="0">
                    <a:latin typeface="Cambria Math" panose="02040503050406030204" pitchFamily="18" charset="0"/>
                  </a:rPr>
                </a:br>
                <a:endParaRPr kumimoji="1" lang="ja-JP" altLang="en-US" sz="36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7553" r="-14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問５　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72210" y="1075809"/>
            <a:ext cx="5783558" cy="568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インク 5"/>
              <p14:cNvContentPartPr/>
              <p14:nvPr/>
            </p14:nvContentPartPr>
            <p14:xfrm>
              <a:off x="3491669" y="968846"/>
              <a:ext cx="203760" cy="335160"/>
            </p14:xfrm>
          </p:contentPart>
        </mc:Choice>
        <mc:Fallback xmlns="">
          <p:pic>
            <p:nvPicPr>
              <p:cNvPr id="6" name="インク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73669" y="950846"/>
                <a:ext cx="23976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インク 8"/>
              <p14:cNvContentPartPr/>
              <p14:nvPr/>
            </p14:nvContentPartPr>
            <p14:xfrm>
              <a:off x="7541669" y="3920126"/>
              <a:ext cx="155880" cy="235800"/>
            </p14:xfrm>
          </p:contentPart>
        </mc:Choice>
        <mc:Fallback xmlns="">
          <p:pic>
            <p:nvPicPr>
              <p:cNvPr id="9" name="インク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23669" y="3902126"/>
                <a:ext cx="191880" cy="27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253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色々な三角関数のグラフ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ja-JP" altLang="en-US" dirty="0" smtClean="0">
                    <a:solidFill>
                      <a:srgbClr val="FF0000"/>
                    </a:solidFill>
                    <a:latin typeface="Cambria Math"/>
                  </a:rPr>
                  <a:t>今日の目標</a:t>
                </a:r>
                <a:endParaRPr lang="en-US" altLang="ja-JP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ja-JP" altLang="en-US" b="0" i="1" smtClean="0">
                        <a:latin typeface="Cambria Math"/>
                      </a:rPr>
                      <m:t>　</m:t>
                    </m:r>
                    <m:r>
                      <a:rPr lang="en-US" altLang="ja-JP" i="1">
                        <a:latin typeface="Cambria Math"/>
                      </a:rPr>
                      <m:t>𝑦</m:t>
                    </m:r>
                    <m:r>
                      <a:rPr lang="ja-JP" altLang="en-US" i="1">
                        <a:latin typeface="Cambria Math"/>
                      </a:rPr>
                      <m:t>＝</m:t>
                    </m:r>
                    <m:r>
                      <a:rPr lang="en-US" altLang="ja-JP" i="1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US" altLang="ja-JP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ja-JP" altLang="en-US" i="1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altLang="ja-JP" i="1">
                        <a:latin typeface="Cambria Math"/>
                      </a:rPr>
                      <m:t>,</m:t>
                    </m:r>
                    <m:r>
                      <a:rPr lang="en-US" altLang="ja-JP" i="1">
                        <a:latin typeface="Cambria Math"/>
                      </a:rPr>
                      <m:t>𝑦</m:t>
                    </m:r>
                    <m:r>
                      <a:rPr lang="en-US" altLang="ja-JP" i="1">
                        <a:latin typeface="Cambria Math"/>
                      </a:rPr>
                      <m:t>=</m:t>
                    </m:r>
                    <m:r>
                      <a:rPr lang="en-US" altLang="ja-JP" i="1">
                        <a:latin typeface="Cambria Math"/>
                      </a:rPr>
                      <m:t>𝑠𝑖𝑛</m:t>
                    </m:r>
                    <m:r>
                      <a:rPr lang="en-US" altLang="ja-JP" i="1">
                        <a:latin typeface="Cambria Math"/>
                      </a:rPr>
                      <m:t>2</m:t>
                    </m:r>
                    <m:r>
                      <a:rPr lang="en-US" altLang="ja-JP" i="1">
                        <a:latin typeface="Cambria Math"/>
                      </a:rPr>
                      <m:t>𝜃</m:t>
                    </m:r>
                  </m:oMath>
                </a14:m>
                <a:r>
                  <a:rPr lang="ja-JP" altLang="en-US" dirty="0"/>
                  <a:t>の</a:t>
                </a:r>
                <a:r>
                  <a:rPr lang="ja-JP" altLang="en-US" dirty="0" smtClean="0"/>
                  <a:t>グラフ違いを理解し、</a:t>
                </a:r>
                <a:r>
                  <a:rPr kumimoji="1" lang="ja-JP" altLang="en-US" dirty="0" smtClean="0"/>
                  <a:t>区別</a:t>
                </a:r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lang="ja-JP" altLang="en-US" dirty="0" smtClean="0"/>
                  <a:t>しかける</a:t>
                </a:r>
                <a:r>
                  <a:rPr kumimoji="1" lang="ja-JP" altLang="en-US" dirty="0" smtClean="0"/>
                  <a:t>ようになる。</a:t>
                </a:r>
                <a:endParaRPr kumimoji="1" lang="en-US" altLang="ja-JP" dirty="0" smtClean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lang="ja-JP" altLang="en-US" dirty="0"/>
                  <a:t>　</a:t>
                </a:r>
                <a:r>
                  <a:rPr lang="ja-JP" altLang="en-US" b="1" dirty="0" smtClean="0">
                    <a:solidFill>
                      <a:schemeClr val="tx1"/>
                    </a:solidFill>
                  </a:rPr>
                  <a:t>問題１</a:t>
                </a:r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𝑦</m:t>
                    </m:r>
                    <m:r>
                      <a:rPr lang="ja-JP" altLang="en-US" i="1">
                        <a:latin typeface="Cambria Math"/>
                      </a:rPr>
                      <m:t>＝</m:t>
                    </m:r>
                    <m:r>
                      <a:rPr lang="en-US" altLang="ja-JP" i="1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US" altLang="ja-JP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ja-JP" altLang="en-US" i="1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altLang="ja-JP" i="1">
                        <a:latin typeface="Cambria Math"/>
                      </a:rPr>
                      <m:t>,</m:t>
                    </m:r>
                    <m:r>
                      <a:rPr lang="en-US" altLang="ja-JP" i="1">
                        <a:latin typeface="Cambria Math"/>
                      </a:rPr>
                      <m:t>𝑦</m:t>
                    </m:r>
                    <m:r>
                      <a:rPr lang="en-US" altLang="ja-JP" i="1">
                        <a:latin typeface="Cambria Math"/>
                      </a:rPr>
                      <m:t>=</m:t>
                    </m:r>
                    <m:r>
                      <a:rPr lang="en-US" altLang="ja-JP" i="1">
                        <a:latin typeface="Cambria Math"/>
                      </a:rPr>
                      <m:t>𝑠𝑖𝑛</m:t>
                    </m:r>
                    <m:r>
                      <a:rPr lang="en-US" altLang="ja-JP" i="1">
                        <a:latin typeface="Cambria Math"/>
                      </a:rPr>
                      <m:t>2</m:t>
                    </m:r>
                    <m:r>
                      <a:rPr lang="en-US" altLang="ja-JP" i="1">
                        <a:latin typeface="Cambria Math"/>
                      </a:rPr>
                      <m:t>𝜃</m:t>
                    </m:r>
                  </m:oMath>
                </a14:m>
                <a:r>
                  <a:rPr lang="ja-JP" altLang="en-US" dirty="0"/>
                  <a:t>の</a:t>
                </a:r>
                <a:r>
                  <a:rPr lang="ja-JP" altLang="en-US" dirty="0" smtClean="0"/>
                  <a:t>グラフはどのような</a:t>
                </a:r>
                <a:endParaRPr lang="en-US" altLang="ja-JP" dirty="0" smtClean="0"/>
              </a:p>
              <a:p>
                <a:pPr marL="0" indent="0">
                  <a:buNone/>
                </a:pPr>
                <a:r>
                  <a:rPr kumimoji="1" lang="ja-JP" altLang="en-US" dirty="0"/>
                  <a:t>グラフになる</a:t>
                </a:r>
                <a:r>
                  <a:rPr kumimoji="1" lang="ja-JP" altLang="en-US" dirty="0" smtClean="0"/>
                  <a:t>かプリントの図の中からグループで予</a:t>
                </a:r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kumimoji="1" lang="ja-JP" altLang="en-US" dirty="0" smtClean="0"/>
                  <a:t>想しその理由も説明できるように</a:t>
                </a:r>
                <a:r>
                  <a:rPr lang="ja-JP" altLang="en-US" dirty="0"/>
                  <a:t>しよう</a:t>
                </a:r>
                <a:r>
                  <a:rPr kumimoji="1" lang="ja-JP" altLang="en-US" dirty="0" smtClean="0"/>
                  <a:t>！</a:t>
                </a:r>
                <a:endParaRPr kumimoji="1" lang="en-US" altLang="ja-JP" dirty="0" smtClean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kumimoji="1" lang="en-US" altLang="ja-JP" dirty="0" smtClean="0"/>
              </a:p>
              <a:p>
                <a:pPr marL="0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2211" r="-11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92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色々な三角関数のグラフ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ja-JP" altLang="en-US" b="1" dirty="0" smtClean="0">
                    <a:solidFill>
                      <a:schemeClr val="tx1"/>
                    </a:solidFill>
                    <a:latin typeface="+mn-ea"/>
                  </a:rPr>
                  <a:t>答え</a:t>
                </a:r>
                <a:endParaRPr lang="en-US" altLang="ja-JP" b="1" dirty="0" smtClean="0">
                  <a:solidFill>
                    <a:schemeClr val="tx1"/>
                  </a:solidFill>
                  <a:latin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/>
                        </a:rPr>
                        <m:t>𝑦</m:t>
                      </m:r>
                      <m:r>
                        <a:rPr lang="ja-JP" altLang="en-US" i="1">
                          <a:latin typeface="Cambria Math"/>
                        </a:rPr>
                        <m:t>＝</m:t>
                      </m:r>
                      <m:r>
                        <a:rPr lang="en-US" altLang="ja-JP" i="1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ja-JP" altLang="en-US" i="1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ja-JP" altLang="en-US" b="0" i="1" smtClean="0">
                          <a:latin typeface="Cambria Math"/>
                        </a:rPr>
                        <m:t>は</m:t>
                      </m:r>
                      <m:r>
                        <a:rPr lang="en-US" altLang="ja-JP" i="1">
                          <a:latin typeface="Cambria Math"/>
                        </a:rPr>
                        <m:t>𝑦</m:t>
                      </m:r>
                      <m:r>
                        <a:rPr lang="ja-JP" altLang="en-US" i="1">
                          <a:latin typeface="Cambria Math"/>
                        </a:rPr>
                        <m:t>＝</m:t>
                      </m:r>
                      <m:func>
                        <m:func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ja-JP" altLang="en-US" i="1">
                              <a:latin typeface="Cambria Math"/>
                            </a:rPr>
                            <m:t>𝜃</m:t>
                          </m:r>
                          <m:r>
                            <a:rPr lang="ja-JP" altLang="en-US" b="0" i="1" smtClean="0">
                              <a:latin typeface="Cambria Math"/>
                            </a:rPr>
                            <m:t>の</m:t>
                          </m:r>
                          <m:r>
                            <a:rPr lang="ja-JP" altLang="en-US" i="1">
                              <a:latin typeface="Cambria Math"/>
                            </a:rPr>
                            <m:t>グラフを</m:t>
                          </m:r>
                          <m:r>
                            <a:rPr lang="ja-JP" altLang="en-US" i="1" smtClean="0">
                              <a:latin typeface="Cambria Math"/>
                            </a:rPr>
                            <m:t>縦</m:t>
                          </m:r>
                          <m:r>
                            <a:rPr lang="ja-JP" altLang="en-US" b="0" i="1" smtClean="0">
                              <a:latin typeface="Cambria Math"/>
                            </a:rPr>
                            <m:t>軸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(</m:t>
                          </m:r>
                          <m:r>
                            <a:rPr lang="ja-JP" altLang="en-US" i="1">
                              <a:latin typeface="Cambria Math"/>
                            </a:rPr>
                            <m:t>ｙ</m:t>
                          </m:r>
                          <m:r>
                            <a:rPr lang="en-US" altLang="ja-JP" i="1">
                              <a:latin typeface="Cambria Math"/>
                            </a:rPr>
                            <m:t>)</m:t>
                          </m:r>
                          <m:r>
                            <a:rPr lang="ja-JP" altLang="en-US" i="1" smtClean="0">
                              <a:latin typeface="Cambria Math"/>
                            </a:rPr>
                            <m:t>方向</m:t>
                          </m:r>
                        </m:e>
                      </m:func>
                    </m:oMath>
                  </m:oMathPara>
                </a14:m>
                <a:endParaRPr lang="en-US" altLang="ja-JP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ja-JP" altLang="en-US" i="1" dirty="0" smtClean="0">
                    <a:latin typeface="Cambria Math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/>
                      </a:rPr>
                      <m:t>に</m:t>
                    </m:r>
                    <m:r>
                      <a:rPr lang="en-US" altLang="ja-JP" i="1">
                        <a:latin typeface="Cambria Math"/>
                      </a:rPr>
                      <m:t>2</m:t>
                    </m:r>
                    <m:r>
                      <a:rPr lang="ja-JP" altLang="en-US" i="1">
                        <a:latin typeface="Cambria Math"/>
                      </a:rPr>
                      <m:t>倍したグラフである。</m:t>
                    </m:r>
                  </m:oMath>
                </a14:m>
                <a:endParaRPr lang="en-US" altLang="ja-JP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ja-JP" altLang="en-US" i="1" dirty="0">
                    <a:latin typeface="Cambria Math"/>
                  </a:rPr>
                  <a:t>　</a:t>
                </a:r>
                <a:r>
                  <a:rPr lang="ja-JP" altLang="en-US" dirty="0" smtClean="0">
                    <a:solidFill>
                      <a:srgbClr val="FF0000"/>
                    </a:solidFill>
                    <a:latin typeface="Cambria Math"/>
                  </a:rPr>
                  <a:t>理由は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0">
                        <a:solidFill>
                          <a:srgbClr val="FF0000"/>
                        </a:solidFill>
                        <a:latin typeface="Cambria Math"/>
                      </a:rPr>
                      <m:t>y</m:t>
                    </m:r>
                    <m:r>
                      <a:rPr lang="ja-JP" altLang="en-US" i="0">
                        <a:solidFill>
                          <a:srgbClr val="FF0000"/>
                        </a:solidFill>
                        <a:latin typeface="Cambria Math"/>
                      </a:rPr>
                      <m:t>＝</m:t>
                    </m:r>
                    <m:r>
                      <a:rPr lang="en-US" altLang="ja-JP" i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altLang="ja-JP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altLang="ja-JP" i="0">
                            <a:solidFill>
                              <a:srgbClr val="FF0000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ja-JP" altLang="en-US" i="0">
                            <a:solidFill>
                              <a:srgbClr val="FF0000"/>
                            </a:solidFill>
                            <a:latin typeface="Cambria Math"/>
                          </a:rPr>
                          <m:t>θ</m:t>
                        </m:r>
                      </m:e>
                    </m:func>
                  </m:oMath>
                </a14:m>
                <a:r>
                  <a:rPr lang="ja-JP" altLang="en-US" dirty="0" smtClean="0">
                    <a:solidFill>
                      <a:srgbClr val="FF0000"/>
                    </a:solidFill>
                    <a:latin typeface="Cambria Math"/>
                  </a:rPr>
                  <a:t>と表せるので各点の</a:t>
                </a:r>
                <a:r>
                  <a:rPr lang="ja-JP" altLang="en-US" dirty="0" err="1" smtClean="0">
                    <a:solidFill>
                      <a:srgbClr val="FF0000"/>
                    </a:solidFill>
                    <a:latin typeface="Cambria Math"/>
                  </a:rPr>
                  <a:t>ｙ</a:t>
                </a:r>
                <a:r>
                  <a:rPr lang="ja-JP" altLang="en-US" dirty="0" smtClean="0">
                    <a:solidFill>
                      <a:srgbClr val="FF0000"/>
                    </a:solidFill>
                    <a:latin typeface="Cambria Math"/>
                  </a:rPr>
                  <a:t>座標は２倍にしたグラフになるから。</a:t>
                </a:r>
                <a:endParaRPr lang="en-US" altLang="ja-JP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altLang="ja-JP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ja-JP" altLang="en-US" dirty="0" smtClean="0"/>
                  <a:t>　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dirty="0"/>
                        <m:t>色々な三角関数のグラフ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ja-JP" altLang="en-US" b="1" dirty="0" smtClean="0">
                    <a:solidFill>
                      <a:schemeClr val="tx1"/>
                    </a:solidFill>
                    <a:latin typeface="+mn-ea"/>
                  </a:rPr>
                  <a:t>答え</a:t>
                </a:r>
                <a:endParaRPr lang="en-US" altLang="ja-JP" b="1" dirty="0" smtClean="0">
                  <a:solidFill>
                    <a:schemeClr val="tx1"/>
                  </a:solidFill>
                  <a:latin typeface="+mn-ea"/>
                </a:endParaRPr>
              </a:p>
              <a:p>
                <a:pPr marL="0" indent="0">
                  <a:buNone/>
                </a:pPr>
                <a:r>
                  <a:rPr lang="ja-JP" altLang="en-US" i="1" dirty="0">
                    <a:latin typeface="Cambria Math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/>
                      </a:rPr>
                      <m:t>𝑦</m:t>
                    </m:r>
                    <m:r>
                      <a:rPr lang="en-US" altLang="ja-JP" i="1" smtClean="0">
                        <a:latin typeface="Cambria Math"/>
                      </a:rPr>
                      <m:t>=</m:t>
                    </m:r>
                    <m:r>
                      <a:rPr lang="en-US" altLang="ja-JP" i="1" smtClean="0">
                        <a:latin typeface="Cambria Math"/>
                      </a:rPr>
                      <m:t>𝑠𝑖𝑛</m:t>
                    </m:r>
                    <m:r>
                      <a:rPr lang="en-US" altLang="ja-JP" i="1" smtClean="0">
                        <a:latin typeface="Cambria Math"/>
                      </a:rPr>
                      <m:t>2</m:t>
                    </m:r>
                    <m:r>
                      <a:rPr lang="en-US" altLang="ja-JP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ja-JP" altLang="en-US" dirty="0"/>
                  <a:t>のグラフは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𝑦</m:t>
                    </m:r>
                    <m:r>
                      <a:rPr lang="ja-JP" altLang="en-US" i="1">
                        <a:latin typeface="Cambria Math"/>
                      </a:rPr>
                      <m:t>＝</m:t>
                    </m:r>
                    <m:func>
                      <m:funcPr>
                        <m:ctrlPr>
                          <a:rPr lang="en-US" altLang="ja-JP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ja-JP" altLang="en-US" i="1">
                            <a:latin typeface="Cambria Math"/>
                          </a:rPr>
                          <m:t>𝜃</m:t>
                        </m:r>
                        <m:r>
                          <a:rPr lang="ja-JP" altLang="en-US" i="1">
                            <a:latin typeface="Cambria Math"/>
                          </a:rPr>
                          <m:t>のグラフを</m:t>
                        </m:r>
                      </m:e>
                    </m:func>
                  </m:oMath>
                </a14:m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 i="1" dirty="0" smtClean="0">
                    <a:latin typeface="Cambria Math"/>
                  </a:rPr>
                  <a:t>横軸</a:t>
                </a:r>
                <a:r>
                  <a:rPr lang="ja-JP" altLang="en-US" i="1" dirty="0">
                    <a:latin typeface="Cambria Math"/>
                  </a:rPr>
                  <a:t>（</a:t>
                </a:r>
                <a:r>
                  <a:rPr lang="en-US" altLang="ja-JP" i="1" dirty="0">
                    <a:latin typeface="Cambria Math"/>
                  </a:rPr>
                  <a:t>θ</a:t>
                </a:r>
                <a:r>
                  <a:rPr lang="ja-JP" altLang="en-US" i="1" dirty="0" smtClean="0">
                    <a:latin typeface="Cambria Math"/>
                  </a:rPr>
                  <a:t>）方向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/>
                      </a:rPr>
                      <m:t>に</m:t>
                    </m:r>
                    <m:r>
                      <a:rPr lang="en-US" altLang="ja-JP" i="1">
                        <a:latin typeface="Cambria Math"/>
                      </a:rPr>
                      <m:t>1/2</m:t>
                    </m:r>
                    <m:r>
                      <a:rPr lang="ja-JP" altLang="en-US" i="1">
                        <a:latin typeface="Cambria Math"/>
                      </a:rPr>
                      <m:t>倍したグラフである。</m:t>
                    </m:r>
                  </m:oMath>
                </a14:m>
                <a:endParaRPr lang="en-US" altLang="ja-JP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altLang="ja-JP" dirty="0"/>
                  <a:t>    </a:t>
                </a:r>
                <a:r>
                  <a:rPr lang="ja-JP" altLang="en-US" dirty="0"/>
                  <a:t>すなわち、半分に縮めたグラフである</a:t>
                </a:r>
                <a:r>
                  <a:rPr lang="ja-JP" altLang="en-US" dirty="0" smtClean="0"/>
                  <a:t>。</a:t>
                </a:r>
                <a:endParaRPr lang="en-US" altLang="ja-JP" dirty="0" smtClean="0"/>
              </a:p>
              <a:p>
                <a:pPr marL="0" indent="0">
                  <a:buNone/>
                </a:pPr>
                <a:r>
                  <a:rPr lang="ja-JP" altLang="en-US" b="1" dirty="0" smtClean="0">
                    <a:solidFill>
                      <a:schemeClr val="tx1"/>
                    </a:solidFill>
                  </a:rPr>
                  <a:t>理由</a:t>
                </a:r>
                <a:r>
                  <a:rPr lang="ja-JP" altLang="en-US" dirty="0" smtClean="0">
                    <a:solidFill>
                      <a:srgbClr val="FF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/>
                      </a:rPr>
                      <m:t>𝑠𝑖𝑛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/>
                      </a:rPr>
                      <m:t>𝜃</m:t>
                    </m:r>
                  </m:oMath>
                </a14:m>
                <a:r>
                  <a:rPr lang="ja-JP" altLang="en-US" dirty="0">
                    <a:solidFill>
                      <a:srgbClr val="FF0000"/>
                    </a:solidFill>
                  </a:rPr>
                  <a:t>の</a:t>
                </a:r>
                <a:r>
                  <a:rPr lang="ja-JP" altLang="en-US" dirty="0" smtClean="0">
                    <a:solidFill>
                      <a:srgbClr val="FF0000"/>
                    </a:solidFill>
                  </a:rPr>
                  <a:t>グラフ上では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ja-JP" altLang="en-US" i="1">
                        <a:solidFill>
                          <a:srgbClr val="FF0000"/>
                        </a:solidFill>
                        <a:latin typeface="Cambria Math"/>
                      </a:rPr>
                      <m:t>＝</m:t>
                    </m:r>
                    <m:func>
                      <m:func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>
                            <a:solidFill>
                              <a:srgbClr val="FF0000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ja-JP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endParaRPr lang="en-US" altLang="ja-JP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ja-JP" altLang="en-US" dirty="0" smtClean="0">
                    <a:solidFill>
                      <a:srgbClr val="FF0000"/>
                    </a:solidFill>
                  </a:rPr>
                  <a:t>グラフ上で同じ値になるのが２倍だけ早く来るので、その分周期が早まるため。</a:t>
                </a:r>
                <a:endParaRPr lang="ja-JP" alt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ja-JP" altLang="en-US" b="1" dirty="0" smtClean="0">
                    <a:solidFill>
                      <a:schemeClr val="tx1"/>
                    </a:solidFill>
                  </a:rPr>
                  <a:t>例</a:t>
                </a:r>
                <a:r>
                  <a:rPr lang="ja-JP" altLang="en-US" dirty="0" smtClean="0"/>
                  <a:t>　</a:t>
                </a:r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/>
                      </a:rPr>
                      <m:t>𝜃</m:t>
                    </m:r>
                    <m:r>
                      <a:rPr lang="ja-JP" altLang="en-US" b="0" i="1" smtClean="0">
                        <a:latin typeface="Cambria Math"/>
                      </a:rPr>
                      <m:t>の</m:t>
                    </m:r>
                    <m:r>
                      <a:rPr lang="ja-JP" altLang="en-US" i="1">
                        <a:latin typeface="Cambria Math"/>
                      </a:rPr>
                      <m:t>場合</m:t>
                    </m:r>
                    <m:r>
                      <a:rPr lang="ja-JP" altLang="en-US" i="1" smtClean="0">
                        <a:latin typeface="Cambria Math"/>
                      </a:rPr>
                      <m:t>→</m:t>
                    </m:r>
                    <m:f>
                      <m:fPr>
                        <m:ctrlPr>
                          <a:rPr lang="en-US" altLang="ja-JP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ja-JP" alt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kumimoji="1" lang="ja-JP" altLang="en-US" dirty="0" smtClean="0"/>
                  <a:t>        </a:t>
                </a: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latin typeface="Cambria Math"/>
                      </a:rPr>
                      <m:t>2</m:t>
                    </m:r>
                    <m:r>
                      <a:rPr kumimoji="1" lang="ja-JP" altLang="en-US" b="0" i="1" dirty="0" smtClean="0">
                        <a:latin typeface="Cambria Math"/>
                      </a:rPr>
                      <m:t>𝜃</m:t>
                    </m:r>
                    <m:r>
                      <a:rPr kumimoji="1" lang="ja-JP" altLang="en-US" b="0" i="1" dirty="0" smtClean="0">
                        <a:latin typeface="Cambria Math"/>
                      </a:rPr>
                      <m:t>の場合</m:t>
                    </m:r>
                    <m:r>
                      <a:rPr kumimoji="1" lang="ja-JP" altLang="en-US" b="0" i="1" dirty="0" smtClean="0">
                        <a:latin typeface="Cambria Math"/>
                      </a:rPr>
                      <m:t>→2×</m:t>
                    </m:r>
                    <m:f>
                      <m:fPr>
                        <m:ctrlPr>
                          <a:rPr kumimoji="1" lang="en-US" altLang="ja-JP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kumimoji="1" lang="ja-JP" altLang="en-US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kumimoji="1" lang="en-US" altLang="ja-JP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den>
                    </m:f>
                    <m:r>
                      <a:rPr kumimoji="1" lang="en-US" altLang="ja-JP" b="0" i="1" dirty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kumimoji="1" lang="en-US" altLang="ja-JP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kumimoji="1" lang="ja-JP" altLang="en-US" b="0" i="1" dirty="0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kumimoji="1" lang="en-US" altLang="ja-JP" b="0" i="1" dirty="0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kumimoji="1" lang="ja-JP" altLang="en-US" dirty="0" smtClean="0"/>
                  <a:t>        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704" t="-1691" r="-11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25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色々な三角関数のグラフ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ja-JP" altLang="en-US" b="1" dirty="0" smtClean="0">
                    <a:solidFill>
                      <a:schemeClr val="tx1"/>
                    </a:solidFill>
                  </a:rPr>
                  <a:t>問題</a:t>
                </a:r>
                <a14:m>
                  <m:oMath xmlns:m="http://schemas.openxmlformats.org/officeDocument/2006/math">
                    <m:r>
                      <a:rPr lang="ja-JP" alt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ja-JP" altLang="en-US" b="0" i="1" smtClean="0">
                        <a:latin typeface="Cambria Math"/>
                      </a:rPr>
                      <m:t>　</m:t>
                    </m:r>
                    <m:r>
                      <a:rPr lang="en-US" altLang="ja-JP" i="1">
                        <a:latin typeface="Cambria Math"/>
                      </a:rPr>
                      <m:t>𝑦</m:t>
                    </m:r>
                    <m:r>
                      <a:rPr lang="ja-JP" altLang="en-US" i="1">
                        <a:latin typeface="Cambria Math"/>
                      </a:rPr>
                      <m:t>＝</m:t>
                    </m:r>
                    <m:r>
                      <a:rPr lang="en-US" altLang="ja-JP" i="1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US" altLang="ja-JP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ja-JP" altLang="en-US" i="1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ja-JP" altLang="en-US" b="0" i="1" smtClean="0">
                        <a:latin typeface="Cambria Math"/>
                      </a:rPr>
                      <m:t>と</m:t>
                    </m:r>
                    <m:r>
                      <a:rPr lang="en-US" altLang="ja-JP" i="1">
                        <a:latin typeface="Cambria Math"/>
                      </a:rPr>
                      <m:t>𝑦</m:t>
                    </m:r>
                    <m:r>
                      <a:rPr lang="en-US" altLang="ja-JP" i="1">
                        <a:latin typeface="Cambria Math"/>
                      </a:rPr>
                      <m:t>=</m:t>
                    </m:r>
                    <m:r>
                      <a:rPr lang="en-US" altLang="ja-JP" i="1">
                        <a:latin typeface="Cambria Math"/>
                      </a:rPr>
                      <m:t>𝑠𝑖𝑛</m:t>
                    </m:r>
                    <m:r>
                      <a:rPr lang="en-US" altLang="ja-JP" i="1">
                        <a:latin typeface="Cambria Math"/>
                      </a:rPr>
                      <m:t>2</m:t>
                    </m:r>
                    <m:r>
                      <a:rPr lang="en-US" altLang="ja-JP" i="1">
                        <a:latin typeface="Cambria Math"/>
                      </a:rPr>
                      <m:t>𝜃</m:t>
                    </m:r>
                  </m:oMath>
                </a14:m>
                <a:r>
                  <a:rPr lang="ja-JP" altLang="en-US" dirty="0"/>
                  <a:t>の</a:t>
                </a:r>
                <a:r>
                  <a:rPr lang="ja-JP" altLang="en-US" dirty="0" smtClean="0"/>
                  <a:t>グラフを　</a:t>
                </a:r>
                <a:endParaRPr lang="en-US" altLang="ja-JP" dirty="0" smtClean="0"/>
              </a:p>
              <a:p>
                <a:pPr marL="0" indent="0">
                  <a:buNone/>
                </a:pPr>
                <a:r>
                  <a:rPr lang="ja-JP" altLang="en-US" dirty="0"/>
                  <a:t>　</a:t>
                </a:r>
                <a:r>
                  <a:rPr lang="ja-JP" altLang="en-US" dirty="0" smtClean="0"/>
                  <a:t>　　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𝑦</m:t>
                    </m:r>
                    <m:r>
                      <a:rPr lang="en-US" altLang="ja-JP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ja-JP" alt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ja-JP" altLang="en-US" b="0" i="1" smtClean="0">
                        <a:latin typeface="Cambria Math"/>
                      </a:rPr>
                      <m:t>の</m:t>
                    </m:r>
                    <m:r>
                      <a:rPr lang="ja-JP" altLang="en-US" i="1">
                        <a:latin typeface="Cambria Math"/>
                      </a:rPr>
                      <m:t>グラフを</m:t>
                    </m:r>
                    <m:r>
                      <a:rPr lang="ja-JP" altLang="en-US" i="1" smtClean="0">
                        <a:latin typeface="Cambria Math"/>
                      </a:rPr>
                      <m:t>利用して</m:t>
                    </m:r>
                  </m:oMath>
                </a14:m>
                <a:r>
                  <a:rPr lang="ja-JP" altLang="en-US" dirty="0" smtClean="0"/>
                  <a:t>かきな</a:t>
                </a:r>
                <a:endParaRPr lang="en-US" altLang="ja-JP" dirty="0" smtClean="0"/>
              </a:p>
              <a:p>
                <a:pPr marL="0" indent="0">
                  <a:buNone/>
                </a:pPr>
                <a:r>
                  <a:rPr lang="ja-JP" altLang="en-US" dirty="0"/>
                  <a:t>　</a:t>
                </a:r>
                <a:r>
                  <a:rPr lang="ja-JP" altLang="en-US" dirty="0" smtClean="0"/>
                  <a:t>　　さい。</a:t>
                </a:r>
                <a:endParaRPr lang="en-US" altLang="ja-JP" dirty="0" smtClean="0"/>
              </a:p>
              <a:p>
                <a:pPr marL="0" indent="0">
                  <a:buNone/>
                </a:pPr>
                <a:endParaRPr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7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957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色々な三角関数のグラフ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352928" cy="665237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上矢印 6"/>
          <p:cNvSpPr/>
          <p:nvPr/>
        </p:nvSpPr>
        <p:spPr>
          <a:xfrm>
            <a:off x="3203848" y="2708920"/>
            <a:ext cx="45719" cy="504056"/>
          </a:xfrm>
          <a:prstGeom prst="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>
            <a:off x="4681825" y="4221088"/>
            <a:ext cx="45719" cy="504056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インク 11"/>
              <p14:cNvContentPartPr/>
              <p14:nvPr/>
            </p14:nvContentPartPr>
            <p14:xfrm>
              <a:off x="5974669" y="1177753"/>
              <a:ext cx="1213920" cy="915480"/>
            </p14:xfrm>
          </p:contentPart>
        </mc:Choice>
        <mc:Fallback xmlns="">
          <p:pic>
            <p:nvPicPr>
              <p:cNvPr id="12" name="インク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56669" y="1159753"/>
                <a:ext cx="1249920" cy="9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インク 13"/>
              <p14:cNvContentPartPr/>
              <p14:nvPr/>
            </p14:nvContentPartPr>
            <p14:xfrm>
              <a:off x="5964949" y="4256473"/>
              <a:ext cx="735120" cy="348120"/>
            </p14:xfrm>
          </p:contentPart>
        </mc:Choice>
        <mc:Fallback xmlns="">
          <p:pic>
            <p:nvPicPr>
              <p:cNvPr id="14" name="インク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46949" y="4238473"/>
                <a:ext cx="771120" cy="38412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角丸四角形吹き出し 14"/>
          <p:cNvSpPr/>
          <p:nvPr/>
        </p:nvSpPr>
        <p:spPr>
          <a:xfrm>
            <a:off x="3419872" y="2132856"/>
            <a:ext cx="2088232" cy="576064"/>
          </a:xfrm>
          <a:prstGeom prst="wedgeRoundRectCallout">
            <a:avLst>
              <a:gd name="adj1" fmla="val -55456"/>
              <a:gd name="adj2" fmla="val 73574"/>
              <a:gd name="adj3" fmla="val 16667"/>
            </a:avLst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縦方向に２倍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フローチャート: 処理 15"/>
              <p:cNvSpPr/>
              <p:nvPr/>
            </p:nvSpPr>
            <p:spPr>
              <a:xfrm>
                <a:off x="1115616" y="1340768"/>
                <a:ext cx="3611928" cy="504056"/>
              </a:xfrm>
              <a:prstGeom prst="flowChartProcess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kumimoji="1" lang="en-US" altLang="ja-JP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kumimoji="1" lang="en-US" altLang="ja-JP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func>
                        <m:func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kumimoji="1" lang="en-US" altLang="ja-JP" sz="2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kumimoji="1" lang="ja-JP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𝜽</m:t>
                          </m:r>
                          <m:r>
                            <a:rPr lang="ja-JP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のグラフ</m:t>
                          </m:r>
                        </m:e>
                      </m:func>
                    </m:oMath>
                  </m:oMathPara>
                </a14:m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16" name="フローチャート: 処理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340768"/>
                <a:ext cx="3611928" cy="504056"/>
              </a:xfrm>
              <a:prstGeom prst="flowChartProcess">
                <a:avLst/>
              </a:prstGeom>
              <a:blipFill rotWithShape="1">
                <a:blip r:embed="rId7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8611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色々な三角関数のグラフ</a:t>
            </a:r>
            <a:endParaRPr kumimoji="1" lang="ja-JP" alt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281"/>
            <a:ext cx="8424936" cy="670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フローチャート: 処理 4"/>
              <p:cNvSpPr/>
              <p:nvPr/>
            </p:nvSpPr>
            <p:spPr>
              <a:xfrm>
                <a:off x="1115616" y="1340768"/>
                <a:ext cx="3611928" cy="504056"/>
              </a:xfrm>
              <a:prstGeom prst="flowChartProcess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kumimoji="1" lang="en-US" altLang="ja-JP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kumimoji="1" lang="en-US" altLang="ja-JP" sz="2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kumimoji="1" lang="ja-JP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𝜽</m:t>
                          </m:r>
                          <m:r>
                            <a:rPr lang="ja-JP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のグラフ</m:t>
                          </m:r>
                        </m:e>
                      </m:func>
                    </m:oMath>
                  </m:oMathPara>
                </a14:m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5" name="フローチャート: 処理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340768"/>
                <a:ext cx="3611928" cy="504056"/>
              </a:xfrm>
              <a:prstGeom prst="flowChartProcess">
                <a:avLst/>
              </a:prstGeom>
              <a:blipFill rotWithShape="1">
                <a:blip r:embed="rId3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左矢印 3"/>
          <p:cNvSpPr/>
          <p:nvPr/>
        </p:nvSpPr>
        <p:spPr>
          <a:xfrm>
            <a:off x="4007464" y="3645024"/>
            <a:ext cx="1440160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角丸四角形吹き出し 6"/>
              <p:cNvSpPr/>
              <p:nvPr/>
            </p:nvSpPr>
            <p:spPr>
              <a:xfrm>
                <a:off x="3419872" y="2132856"/>
                <a:ext cx="2088232" cy="576064"/>
              </a:xfrm>
              <a:prstGeom prst="wedgeRoundRectCallout">
                <a:avLst>
                  <a:gd name="adj1" fmla="val -3584"/>
                  <a:gd name="adj2" fmla="val 212770"/>
                  <a:gd name="adj3" fmla="val 16667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ja-JP" altLang="en-US" sz="2400" b="1" dirty="0" smtClean="0">
                    <a:solidFill>
                      <a:srgbClr val="FF0000"/>
                    </a:solidFill>
                  </a:rPr>
                  <a:t>横</a:t>
                </a:r>
                <a:r>
                  <a:rPr kumimoji="1" lang="ja-JP" altLang="en-US" sz="2400" b="1" dirty="0" smtClean="0">
                    <a:solidFill>
                      <a:srgbClr val="FF0000"/>
                    </a:solidFill>
                  </a:rPr>
                  <a:t>方向に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kumimoji="1" lang="en-US" altLang="ja-JP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kumimoji="1" lang="en-US" altLang="ja-JP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1" lang="ja-JP" altLang="en-US" sz="2400" b="1" dirty="0" smtClean="0">
                    <a:solidFill>
                      <a:srgbClr val="FF0000"/>
                    </a:solidFill>
                  </a:rPr>
                  <a:t>倍</a:t>
                </a:r>
                <a:endParaRPr kumimoji="1" lang="ja-JP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角丸四角形吹き出し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132856"/>
                <a:ext cx="2088232" cy="576064"/>
              </a:xfrm>
              <a:prstGeom prst="wedgeRoundRectCallout">
                <a:avLst>
                  <a:gd name="adj1" fmla="val -3584"/>
                  <a:gd name="adj2" fmla="val 212770"/>
                  <a:gd name="adj3" fmla="val 16667"/>
                </a:avLst>
              </a:prstGeom>
              <a:blipFill rotWithShape="1">
                <a:blip r:embed="rId4"/>
                <a:stretch>
                  <a:fillRect l="-2890" t="-797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インク 8"/>
              <p14:cNvContentPartPr/>
              <p14:nvPr/>
            </p14:nvContentPartPr>
            <p14:xfrm>
              <a:off x="6027646" y="1276975"/>
              <a:ext cx="1073880" cy="1101240"/>
            </p14:xfrm>
          </p:contentPart>
        </mc:Choice>
        <mc:Fallback>
          <p:pic>
            <p:nvPicPr>
              <p:cNvPr id="9" name="インク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09646" y="1258975"/>
                <a:ext cx="1109880" cy="11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インク 10"/>
              <p14:cNvContentPartPr/>
              <p14:nvPr/>
            </p14:nvContentPartPr>
            <p14:xfrm>
              <a:off x="6097486" y="4578175"/>
              <a:ext cx="579960" cy="289440"/>
            </p14:xfrm>
          </p:contentPart>
        </mc:Choice>
        <mc:Fallback>
          <p:pic>
            <p:nvPicPr>
              <p:cNvPr id="11" name="インク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79486" y="4560175"/>
                <a:ext cx="615960" cy="32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6742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/>
                      </a:rPr>
                      <m:t>𝑦</m:t>
                    </m:r>
                    <m:r>
                      <a:rPr lang="ja-JP" altLang="en-US" sz="3600" i="1">
                        <a:latin typeface="Cambria Math"/>
                      </a:rPr>
                      <m:t>＝</m:t>
                    </m:r>
                    <m:func>
                      <m:funcPr>
                        <m:ctrlPr>
                          <a:rPr lang="en-US" altLang="ja-JP" sz="3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36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ja-JP" altLang="en-US" sz="3600" i="1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altLang="ja-JP" sz="3600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ja-JP" sz="3600" i="1" dirty="0">
                        <a:latin typeface="Cambria Math"/>
                      </a:rPr>
                      <m:t>𝑦</m:t>
                    </m:r>
                    <m:r>
                      <a:rPr lang="en-US" altLang="ja-JP" sz="3600" i="1" dirty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ja-JP" sz="3600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3600" dirty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ja-JP" altLang="en-US" sz="3600" i="1" dirty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altLang="ja-JP" sz="3600" i="1" dirty="0">
                        <a:latin typeface="Cambria Math"/>
                      </a:rPr>
                      <m:t>, </m:t>
                    </m:r>
                    <m:r>
                      <a:rPr lang="en-US" altLang="ja-JP" sz="3600" i="1" dirty="0">
                        <a:latin typeface="Cambria Math"/>
                      </a:rPr>
                      <m:t>𝑦</m:t>
                    </m:r>
                    <m:r>
                      <a:rPr lang="en-US" altLang="ja-JP" sz="3600" i="1" dirty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ja-JP" sz="3600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3600" dirty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ja-JP" altLang="en-US" sz="3600" i="1" dirty="0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ja-JP" altLang="en-US" sz="3600" dirty="0">
                    <a:latin typeface="Cambria Math" panose="02040503050406030204" pitchFamily="18" charset="0"/>
                  </a:rPr>
                  <a:t>のグラフ</a:t>
                </a:r>
                <a:r>
                  <a:rPr lang="en-US" altLang="ja-JP" sz="3600" dirty="0">
                    <a:latin typeface="Cambria Math" panose="02040503050406030204" pitchFamily="18" charset="0"/>
                  </a:rPr>
                  <a:t/>
                </a:r>
                <a:br>
                  <a:rPr lang="en-US" altLang="ja-JP" sz="3600" dirty="0">
                    <a:latin typeface="Cambria Math" panose="02040503050406030204" pitchFamily="18" charset="0"/>
                  </a:rPr>
                </a:br>
                <a:endParaRPr kumimoji="1" lang="ja-JP" altLang="en-US" sz="36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7553" r="-14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ja-JP" altLang="en-US" dirty="0" smtClean="0"/>
                  <a:t>問１　次のグラフを番号で答えよ。</a:t>
                </a:r>
                <a:r>
                  <a:rPr lang="en-US" altLang="ja-JP" dirty="0"/>
                  <a:t> </a:t>
                </a:r>
                <a:endParaRPr lang="en-US" altLang="ja-JP" dirty="0" smtClean="0"/>
              </a:p>
              <a:p>
                <a:pPr marL="0" indent="0">
                  <a:buNone/>
                </a:pPr>
                <a:r>
                  <a:rPr lang="en-US" altLang="ja-JP" i="1" dirty="0" smtClean="0">
                    <a:latin typeface="Cambria Math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/>
                      </a:rPr>
                      <m:t>1</m:t>
                    </m:r>
                    <m:r>
                      <a:rPr lang="en-US" altLang="ja-JP" b="0" i="1" dirty="0" smtClean="0">
                        <a:latin typeface="Cambria Math"/>
                      </a:rPr>
                      <m:t>.</m:t>
                    </m:r>
                    <m:r>
                      <a:rPr lang="en-US" altLang="ja-JP" i="1">
                        <a:latin typeface="Cambria Math"/>
                      </a:rPr>
                      <m:t>𝑦</m:t>
                    </m:r>
                    <m:r>
                      <a:rPr lang="ja-JP" altLang="en-US" i="1">
                        <a:latin typeface="Cambria Math"/>
                      </a:rPr>
                      <m:t>＝</m:t>
                    </m:r>
                    <m:func>
                      <m:funcPr>
                        <m:ctrlPr>
                          <a:rPr lang="en-US" altLang="ja-JP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ja-JP" altLang="en-US" i="1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altLang="ja-JP" b="0" i="0" smtClean="0">
                        <a:latin typeface="Cambria Math"/>
                      </a:rPr>
                      <m:t>    2.</m:t>
                    </m:r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/>
                      </a:rPr>
                      <m:t>𝑦</m:t>
                    </m:r>
                    <m:r>
                      <a:rPr lang="en-US" altLang="ja-JP" i="1" dirty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ja-JP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dirty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ja-JP" altLang="en-US" i="1" dirty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altLang="ja-JP" b="0" i="1" dirty="0" smtClean="0">
                        <a:latin typeface="Cambria Math"/>
                      </a:rPr>
                      <m:t>  3.</m:t>
                    </m:r>
                    <m:r>
                      <a:rPr lang="en-US" altLang="ja-JP" i="1" dirty="0">
                        <a:latin typeface="Cambria Math"/>
                      </a:rPr>
                      <m:t>𝑦</m:t>
                    </m:r>
                    <m:r>
                      <a:rPr lang="en-US" altLang="ja-JP" i="1" dirty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ja-JP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dirty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ja-JP" altLang="en-US" i="1" dirty="0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endParaRPr kumimoji="1" lang="en-US" altLang="ja-JP" dirty="0" smtClean="0"/>
              </a:p>
              <a:p>
                <a:pPr marL="0" indent="0">
                  <a:buNone/>
                </a:pPr>
                <a:endParaRPr kumimoji="1" lang="en-US" altLang="ja-JP" dirty="0" smtClean="0"/>
              </a:p>
              <a:p>
                <a:pPr marL="0" indent="0">
                  <a:buNone/>
                </a:pPr>
                <a:endParaRPr kumimoji="1" lang="en-US" altLang="ja-JP" dirty="0" smtClean="0"/>
              </a:p>
              <a:p>
                <a:pPr marL="0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5" name="コンテンツ プレースホルダー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23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80928"/>
            <a:ext cx="4555852" cy="380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86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3600" i="1" smtClean="0">
                        <a:latin typeface="Cambria Math"/>
                      </a:rPr>
                      <m:t>𝑦</m:t>
                    </m:r>
                    <m:r>
                      <a:rPr lang="ja-JP" altLang="en-US" sz="3600" i="1">
                        <a:latin typeface="Cambria Math"/>
                      </a:rPr>
                      <m:t>＝</m:t>
                    </m:r>
                    <m:func>
                      <m:funcPr>
                        <m:ctrlPr>
                          <a:rPr lang="en-US" altLang="ja-JP" sz="3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36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ja-JP" altLang="en-US" sz="3600" i="1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altLang="ja-JP" sz="3600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ja-JP" sz="3600" i="1" dirty="0">
                        <a:latin typeface="Cambria Math"/>
                      </a:rPr>
                      <m:t>𝑦</m:t>
                    </m:r>
                    <m:r>
                      <a:rPr lang="en-US" altLang="ja-JP" sz="3600" i="1" dirty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ja-JP" sz="3600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3600" dirty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ja-JP" altLang="en-US" sz="3600" i="1" dirty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altLang="ja-JP" sz="3600" i="1" dirty="0">
                        <a:latin typeface="Cambria Math"/>
                      </a:rPr>
                      <m:t>, </m:t>
                    </m:r>
                    <m:r>
                      <a:rPr lang="en-US" altLang="ja-JP" sz="3600" i="1" dirty="0">
                        <a:latin typeface="Cambria Math"/>
                      </a:rPr>
                      <m:t>𝑦</m:t>
                    </m:r>
                    <m:r>
                      <a:rPr lang="en-US" altLang="ja-JP" sz="3600" i="1" dirty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ja-JP" sz="3600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3600" dirty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ja-JP" altLang="en-US" sz="3600" i="1" dirty="0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ja-JP" altLang="en-US" sz="3600" dirty="0">
                    <a:latin typeface="Cambria Math" panose="02040503050406030204" pitchFamily="18" charset="0"/>
                  </a:rPr>
                  <a:t>のグラフ</a:t>
                </a:r>
                <a:r>
                  <a:rPr lang="en-US" altLang="ja-JP" sz="3600" dirty="0">
                    <a:latin typeface="Cambria Math" panose="02040503050406030204" pitchFamily="18" charset="0"/>
                  </a:rPr>
                  <a:t/>
                </a:r>
                <a:br>
                  <a:rPr lang="en-US" altLang="ja-JP" sz="3600" dirty="0">
                    <a:latin typeface="Cambria Math" panose="02040503050406030204" pitchFamily="18" charset="0"/>
                  </a:rPr>
                </a:br>
                <a:endParaRPr kumimoji="1" lang="ja-JP" altLang="en-US" sz="36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7553" r="-14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128" y="2833405"/>
            <a:ext cx="4555852" cy="380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4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656540"/>
                <a:ext cx="8496944" cy="4687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ja-JP" altLang="en-US" dirty="0" smtClean="0"/>
                  <a:t>問２　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/>
                      </a:rPr>
                      <m:t>𝑦</m:t>
                    </m:r>
                    <m:r>
                      <a:rPr lang="en-US" altLang="ja-JP" i="1" dirty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ja-JP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dirty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ja-JP" altLang="en-US" i="1" dirty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ja-JP" altLang="en-US" b="0" i="1" dirty="0" smtClean="0">
                        <a:latin typeface="Cambria Math"/>
                      </a:rPr>
                      <m:t>グ</m:t>
                    </m:r>
                    <m:r>
                      <a:rPr lang="ja-JP" altLang="en-US" i="1" dirty="0">
                        <a:latin typeface="Cambria Math"/>
                      </a:rPr>
                      <m:t>ラフについて次の問いに</m:t>
                    </m:r>
                  </m:oMath>
                </a14:m>
                <a:endParaRPr lang="en-US" altLang="ja-JP" dirty="0" smtClean="0"/>
              </a:p>
              <a:p>
                <a:pPr marL="0" indent="0">
                  <a:buNone/>
                </a:pPr>
                <a:r>
                  <a:rPr kumimoji="1" lang="ja-JP" altLang="en-US" dirty="0" smtClean="0"/>
                  <a:t>　　答えよ。　　　　　　</a:t>
                </a:r>
                <a:r>
                  <a:rPr lang="ja-JP" altLang="en-US" dirty="0" err="1">
                    <a:solidFill>
                      <a:schemeClr val="tx1"/>
                    </a:solidFill>
                  </a:rPr>
                  <a:t>ｙ</a:t>
                </a:r>
                <a:r>
                  <a:rPr lang="ja-JP" altLang="en-US" dirty="0">
                    <a:solidFill>
                      <a:schemeClr val="tx1"/>
                    </a:solidFill>
                  </a:rPr>
                  <a:t>の値の取りうる</a:t>
                </a:r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lang="ja-JP" altLang="en-US" dirty="0" smtClean="0">
                    <a:solidFill>
                      <a:schemeClr val="tx1"/>
                    </a:solidFill>
                  </a:rPr>
                  <a:t>　　　　　　　　　　　　範囲</a:t>
                </a:r>
                <a:r>
                  <a:rPr lang="ja-JP" altLang="en-US" sz="3600" dirty="0">
                    <a:solidFill>
                      <a:schemeClr val="tx1"/>
                    </a:solidFill>
                  </a:rPr>
                  <a:t>は</a:t>
                </a:r>
                <a:r>
                  <a:rPr lang="en-US" altLang="ja-JP" dirty="0">
                    <a:solidFill>
                      <a:schemeClr val="tx1"/>
                    </a:solidFill>
                  </a:rPr>
                  <a:t> </a:t>
                </a:r>
                <a:r>
                  <a:rPr lang="ja-JP" altLang="en-US" dirty="0">
                    <a:solidFill>
                      <a:schemeClr val="tx1"/>
                    </a:solidFill>
                  </a:rPr>
                  <a:t>？</a:t>
                </a:r>
                <a:endParaRPr kumimoji="1" lang="en-US" altLang="ja-JP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ja-JP" altLang="en-US" sz="2800" dirty="0">
                    <a:solidFill>
                      <a:schemeClr val="tx1"/>
                    </a:solidFill>
                  </a:rPr>
                  <a:t>　</a:t>
                </a:r>
                <a:r>
                  <a:rPr lang="ja-JP" altLang="en-US" sz="2800" dirty="0" smtClean="0">
                    <a:solidFill>
                      <a:schemeClr val="tx1"/>
                    </a:solidFill>
                  </a:rPr>
                  <a:t>　　　　　　　　　　　　　</a:t>
                </a:r>
                <a:endParaRPr kumimoji="1" lang="en-US" altLang="ja-JP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kumimoji="1" lang="ja-JP" altLang="en-US" dirty="0" smtClean="0"/>
                  <a:t>　　　　　　　　　　　　　　　</a:t>
                </a:r>
                <a:r>
                  <a:rPr kumimoji="1" lang="ja-JP" altLang="en-US" dirty="0" smtClean="0">
                    <a:solidFill>
                      <a:schemeClr val="tx1"/>
                    </a:solidFill>
                  </a:rPr>
                  <a:t>    </a:t>
                </a:r>
                <a:r>
                  <a:rPr lang="ja-JP" altLang="en-US" dirty="0" smtClean="0">
                    <a:solidFill>
                      <a:schemeClr val="tx1"/>
                    </a:solidFill>
                  </a:rPr>
                  <a:t>周期は？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コンテンツ プレースホルダー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656540"/>
                <a:ext cx="8496944" cy="4687200"/>
              </a:xfrm>
              <a:blipFill rotWithShape="1">
                <a:blip r:embed="rId4"/>
                <a:stretch>
                  <a:fillRect l="-1865" t="-22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角丸四角形吹き出し 2"/>
          <p:cNvSpPr/>
          <p:nvPr/>
        </p:nvSpPr>
        <p:spPr>
          <a:xfrm>
            <a:off x="6228184" y="4437112"/>
            <a:ext cx="2664296" cy="710232"/>
          </a:xfrm>
          <a:prstGeom prst="wedgeRoundRectCallout">
            <a:avLst>
              <a:gd name="adj1" fmla="val -71463"/>
              <a:gd name="adj2" fmla="val -18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吹き出し 6"/>
          <p:cNvSpPr/>
          <p:nvPr/>
        </p:nvSpPr>
        <p:spPr>
          <a:xfrm>
            <a:off x="5220072" y="2132856"/>
            <a:ext cx="3528392" cy="1296144"/>
          </a:xfrm>
          <a:prstGeom prst="wedgeRoundRectCallout">
            <a:avLst>
              <a:gd name="adj1" fmla="val -58599"/>
              <a:gd name="adj2" fmla="val 9057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95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3600" i="1" smtClean="0">
                        <a:latin typeface="Cambria Math"/>
                      </a:rPr>
                      <m:t>𝑦</m:t>
                    </m:r>
                    <m:r>
                      <a:rPr lang="ja-JP" altLang="en-US" sz="3600" i="1">
                        <a:latin typeface="Cambria Math"/>
                      </a:rPr>
                      <m:t>＝</m:t>
                    </m:r>
                    <m:func>
                      <m:funcPr>
                        <m:ctrlPr>
                          <a:rPr lang="en-US" altLang="ja-JP" sz="3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36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ja-JP" altLang="en-US" sz="3600" i="1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altLang="ja-JP" sz="3600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ja-JP" sz="3600" i="1" dirty="0">
                        <a:latin typeface="Cambria Math"/>
                      </a:rPr>
                      <m:t>𝑦</m:t>
                    </m:r>
                    <m:r>
                      <a:rPr lang="en-US" altLang="ja-JP" sz="3600" i="1" dirty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ja-JP" sz="3600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3600" dirty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ja-JP" altLang="en-US" sz="3600" i="1" dirty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altLang="ja-JP" sz="3600" i="1" dirty="0">
                        <a:latin typeface="Cambria Math"/>
                      </a:rPr>
                      <m:t>, </m:t>
                    </m:r>
                    <m:r>
                      <a:rPr lang="en-US" altLang="ja-JP" sz="3600" i="1" dirty="0">
                        <a:latin typeface="Cambria Math"/>
                      </a:rPr>
                      <m:t>𝑦</m:t>
                    </m:r>
                    <m:r>
                      <a:rPr lang="en-US" altLang="ja-JP" sz="3600" i="1" dirty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ja-JP" sz="3600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3600" dirty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ja-JP" altLang="en-US" sz="3600" i="1" dirty="0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ja-JP" altLang="en-US" sz="3600" dirty="0">
                    <a:latin typeface="Cambria Math" panose="02040503050406030204" pitchFamily="18" charset="0"/>
                  </a:rPr>
                  <a:t>のグラフ</a:t>
                </a:r>
                <a:r>
                  <a:rPr lang="en-US" altLang="ja-JP" sz="3600" dirty="0">
                    <a:latin typeface="Cambria Math" panose="02040503050406030204" pitchFamily="18" charset="0"/>
                  </a:rPr>
                  <a:t/>
                </a:r>
                <a:br>
                  <a:rPr lang="en-US" altLang="ja-JP" sz="3600" dirty="0">
                    <a:latin typeface="Cambria Math" panose="02040503050406030204" pitchFamily="18" charset="0"/>
                  </a:rPr>
                </a:br>
                <a:endParaRPr kumimoji="1" lang="ja-JP" altLang="en-US" sz="36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7553" r="-14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128" y="2833405"/>
            <a:ext cx="4555852" cy="380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4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656540"/>
                <a:ext cx="8568952" cy="46872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kumimoji="1" lang="ja-JP" altLang="en-US" dirty="0" smtClean="0"/>
                  <a:t>問２　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/>
                      </a:rPr>
                      <m:t>𝑦</m:t>
                    </m:r>
                    <m:r>
                      <a:rPr lang="en-US" altLang="ja-JP" i="1" dirty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ja-JP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dirty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ja-JP" altLang="en-US" i="1" dirty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ja-JP" altLang="en-US" i="1" dirty="0">
                        <a:latin typeface="Cambria Math"/>
                      </a:rPr>
                      <m:t>グラフについて次の問いに</m:t>
                    </m:r>
                  </m:oMath>
                </a14:m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 dirty="0"/>
                  <a:t>　　答えよ</a:t>
                </a:r>
                <a:r>
                  <a:rPr lang="ja-JP" altLang="en-US" dirty="0" smtClean="0"/>
                  <a:t>。　　　　　         </a:t>
                </a:r>
                <a:r>
                  <a:rPr lang="ja-JP" altLang="en-US" dirty="0" err="1" smtClean="0">
                    <a:solidFill>
                      <a:schemeClr val="tx1"/>
                    </a:solidFill>
                  </a:rPr>
                  <a:t>ｙ</a:t>
                </a:r>
                <a:r>
                  <a:rPr lang="ja-JP" altLang="en-US" dirty="0">
                    <a:solidFill>
                      <a:schemeClr val="tx1"/>
                    </a:solidFill>
                  </a:rPr>
                  <a:t>の値の取りうる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kumimoji="1" lang="en-US" altLang="ja-JP" dirty="0" smtClean="0"/>
                  <a:t>           </a:t>
                </a:r>
                <a:r>
                  <a:rPr kumimoji="1" lang="ja-JP" altLang="en-US" dirty="0" smtClean="0"/>
                  <a:t>　　　　　　　</a:t>
                </a:r>
                <a:r>
                  <a:rPr kumimoji="1" lang="en-US" altLang="ja-JP" dirty="0" smtClean="0"/>
                  <a:t>                  </a:t>
                </a:r>
                <a:r>
                  <a:rPr lang="ja-JP" altLang="en-US" sz="2800" dirty="0" smtClean="0">
                    <a:solidFill>
                      <a:schemeClr val="tx1"/>
                    </a:solidFill>
                  </a:rPr>
                  <a:t>範囲</a:t>
                </a:r>
                <a:r>
                  <a:rPr lang="ja-JP" altLang="en-US" sz="3000" dirty="0" smtClean="0">
                    <a:solidFill>
                      <a:schemeClr val="tx1"/>
                    </a:solidFill>
                  </a:rPr>
                  <a:t>は</a:t>
                </a:r>
                <a:r>
                  <a:rPr lang="en-US" altLang="ja-JP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ja-JP" altLang="en-US" sz="2800" dirty="0" smtClean="0">
                    <a:solidFill>
                      <a:srgbClr val="FF0000"/>
                    </a:solidFill>
                  </a:rPr>
                  <a:t>全ての実数</a:t>
                </a:r>
                <a:r>
                  <a:rPr lang="en-US" altLang="ja-JP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ja-JP" altLang="en-US" sz="2800" dirty="0" smtClean="0">
                    <a:solidFill>
                      <a:schemeClr val="tx1"/>
                    </a:solidFill>
                  </a:rPr>
                  <a:t>　</a:t>
                </a:r>
                <a:endParaRPr kumimoji="1" lang="en-US" altLang="ja-JP" sz="28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kumimoji="1" lang="ja-JP" altLang="en-US" dirty="0" smtClean="0"/>
                  <a:t>　　　　　　　　　　　　　　　</a:t>
                </a:r>
                <a:r>
                  <a:rPr kumimoji="1" lang="ja-JP" altLang="en-US" dirty="0" smtClean="0">
                    <a:solidFill>
                      <a:schemeClr val="tx1"/>
                    </a:solidFill>
                  </a:rPr>
                  <a:t>   </a:t>
                </a:r>
                <a:endParaRPr kumimoji="1" lang="en-US" altLang="ja-JP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ja-JP" altLang="en-US" dirty="0" smtClean="0">
                    <a:solidFill>
                      <a:schemeClr val="tx1"/>
                    </a:solidFill>
                  </a:rPr>
                  <a:t>                                                                                   周期は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π</a:t>
                </a:r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コンテンツ プレースホルダー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656540"/>
                <a:ext cx="8568952" cy="4687200"/>
              </a:xfrm>
              <a:blipFill rotWithShape="1">
                <a:blip r:embed="rId4"/>
                <a:stretch>
                  <a:fillRect l="-1707" t="-20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角丸四角形吹き出し 2"/>
          <p:cNvSpPr/>
          <p:nvPr/>
        </p:nvSpPr>
        <p:spPr>
          <a:xfrm>
            <a:off x="6228184" y="4437112"/>
            <a:ext cx="2592288" cy="576064"/>
          </a:xfrm>
          <a:prstGeom prst="wedgeRoundRectCallout">
            <a:avLst>
              <a:gd name="adj1" fmla="val -71463"/>
              <a:gd name="adj2" fmla="val -18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吹き出し 6"/>
          <p:cNvSpPr/>
          <p:nvPr/>
        </p:nvSpPr>
        <p:spPr>
          <a:xfrm>
            <a:off x="4966154" y="2132857"/>
            <a:ext cx="3926326" cy="1296144"/>
          </a:xfrm>
          <a:prstGeom prst="wedgeRoundRectCallout">
            <a:avLst>
              <a:gd name="adj1" fmla="val -52650"/>
              <a:gd name="adj2" fmla="val 10549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21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28596" y="428604"/>
                <a:ext cx="8229600" cy="840156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/>
                      </a:rPr>
                      <m:t>𝑦</m:t>
                    </m:r>
                    <m:r>
                      <a:rPr lang="ja-JP" altLang="en-US" sz="3600" i="1">
                        <a:latin typeface="Cambria Math"/>
                      </a:rPr>
                      <m:t>＝</m:t>
                    </m:r>
                    <m:func>
                      <m:funcPr>
                        <m:ctrlPr>
                          <a:rPr lang="en-US" altLang="ja-JP" sz="3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36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ja-JP" altLang="en-US" sz="3600" i="1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altLang="ja-JP" sz="3600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ja-JP" sz="3600" i="1" dirty="0">
                        <a:latin typeface="Cambria Math"/>
                      </a:rPr>
                      <m:t>𝑦</m:t>
                    </m:r>
                    <m:r>
                      <a:rPr lang="en-US" altLang="ja-JP" sz="3600" i="1" dirty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ja-JP" sz="3600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3600" dirty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ja-JP" altLang="en-US" sz="3600" i="1" dirty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altLang="ja-JP" sz="3600" i="1" dirty="0">
                        <a:latin typeface="Cambria Math"/>
                      </a:rPr>
                      <m:t>, </m:t>
                    </m:r>
                    <m:r>
                      <a:rPr lang="en-US" altLang="ja-JP" sz="3600" i="1" dirty="0">
                        <a:latin typeface="Cambria Math"/>
                      </a:rPr>
                      <m:t>𝑦</m:t>
                    </m:r>
                    <m:r>
                      <a:rPr lang="en-US" altLang="ja-JP" sz="3600" i="1" dirty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ja-JP" sz="3600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3600" dirty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ja-JP" altLang="en-US" sz="3600" i="1" dirty="0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ja-JP" altLang="en-US" sz="3600" dirty="0">
                    <a:latin typeface="Cambria Math" panose="02040503050406030204" pitchFamily="18" charset="0"/>
                  </a:rPr>
                  <a:t>のグラフ</a:t>
                </a:r>
                <a:r>
                  <a:rPr lang="en-US" altLang="ja-JP" sz="3600" dirty="0">
                    <a:latin typeface="Cambria Math" panose="02040503050406030204" pitchFamily="18" charset="0"/>
                  </a:rPr>
                  <a:t/>
                </a:r>
                <a:br>
                  <a:rPr lang="en-US" altLang="ja-JP" sz="3600" dirty="0">
                    <a:latin typeface="Cambria Math" panose="02040503050406030204" pitchFamily="18" charset="0"/>
                  </a:rPr>
                </a:br>
                <a:endParaRPr kumimoji="1" lang="ja-JP" altLang="en-US" sz="36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28596" y="428604"/>
                <a:ext cx="8229600" cy="840156"/>
              </a:xfrm>
              <a:blipFill rotWithShape="1">
                <a:blip r:embed="rId2"/>
                <a:stretch>
                  <a:fillRect t="-42029" r="-14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28596" y="1052736"/>
            <a:ext cx="8229600" cy="5248941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問２　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6768752" cy="565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87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/>
                      </a:rPr>
                      <m:t>𝑦</m:t>
                    </m:r>
                    <m:r>
                      <a:rPr lang="ja-JP" altLang="en-US" sz="3600" i="1">
                        <a:latin typeface="Cambria Math"/>
                      </a:rPr>
                      <m:t>＝</m:t>
                    </m:r>
                    <m:func>
                      <m:funcPr>
                        <m:ctrlPr>
                          <a:rPr lang="en-US" altLang="ja-JP" sz="3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36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ja-JP" altLang="en-US" sz="3600" i="1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altLang="ja-JP" sz="3600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ja-JP" sz="3600" i="1" dirty="0">
                        <a:latin typeface="Cambria Math"/>
                      </a:rPr>
                      <m:t>𝑦</m:t>
                    </m:r>
                    <m:r>
                      <a:rPr lang="en-US" altLang="ja-JP" sz="3600" i="1" dirty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ja-JP" sz="3600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3600" dirty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ja-JP" altLang="en-US" sz="3600" i="1" dirty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altLang="ja-JP" sz="3600" i="1" dirty="0">
                        <a:latin typeface="Cambria Math"/>
                      </a:rPr>
                      <m:t>, </m:t>
                    </m:r>
                    <m:r>
                      <a:rPr lang="en-US" altLang="ja-JP" sz="3600" i="1" dirty="0">
                        <a:latin typeface="Cambria Math"/>
                      </a:rPr>
                      <m:t>𝑦</m:t>
                    </m:r>
                    <m:r>
                      <a:rPr lang="en-US" altLang="ja-JP" sz="3600" i="1" dirty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ja-JP" sz="3600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3600" dirty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ja-JP" altLang="en-US" sz="3600" i="1" dirty="0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ja-JP" altLang="en-US" sz="3600" dirty="0">
                    <a:latin typeface="Cambria Math" panose="02040503050406030204" pitchFamily="18" charset="0"/>
                  </a:rPr>
                  <a:t>のグラフ</a:t>
                </a:r>
                <a:r>
                  <a:rPr lang="en-US" altLang="ja-JP" sz="3600" dirty="0">
                    <a:latin typeface="Cambria Math" panose="02040503050406030204" pitchFamily="18" charset="0"/>
                  </a:rPr>
                  <a:t/>
                </a:r>
                <a:br>
                  <a:rPr lang="en-US" altLang="ja-JP" sz="3600" dirty="0">
                    <a:latin typeface="Cambria Math" panose="02040503050406030204" pitchFamily="18" charset="0"/>
                  </a:rPr>
                </a:br>
                <a:endParaRPr kumimoji="1" lang="ja-JP" altLang="en-US" sz="36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7553" r="-14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ja-JP" altLang="en-US" dirty="0" smtClean="0"/>
                  <a:t>問３　次のグラフを番号で答えよ。</a:t>
                </a:r>
                <a:r>
                  <a:rPr lang="en-US" altLang="ja-JP" dirty="0"/>
                  <a:t> </a:t>
                </a:r>
                <a:endParaRPr lang="en-US" altLang="ja-JP" dirty="0" smtClean="0"/>
              </a:p>
              <a:p>
                <a:pPr marL="0" indent="0">
                  <a:buNone/>
                </a:pPr>
                <a:r>
                  <a:rPr lang="en-US" altLang="ja-JP" i="1" dirty="0" smtClean="0">
                    <a:latin typeface="Cambria Math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/>
                      </a:rPr>
                      <m:t>1</m:t>
                    </m:r>
                    <m:r>
                      <a:rPr lang="en-US" altLang="ja-JP" b="0" i="1" dirty="0" smtClean="0">
                        <a:latin typeface="Cambria Math"/>
                      </a:rPr>
                      <m:t>.</m:t>
                    </m:r>
                    <m:r>
                      <a:rPr lang="en-US" altLang="ja-JP" i="1">
                        <a:latin typeface="Cambria Math"/>
                      </a:rPr>
                      <m:t>𝑦</m:t>
                    </m:r>
                    <m:r>
                      <a:rPr lang="ja-JP" altLang="en-US" i="1">
                        <a:latin typeface="Cambria Math"/>
                      </a:rPr>
                      <m:t>＝</m:t>
                    </m:r>
                    <m:func>
                      <m:funcPr>
                        <m:ctrlPr>
                          <a:rPr lang="en-US" altLang="ja-JP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ja-JP" altLang="en-US" i="1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altLang="ja-JP" b="0" i="0" smtClean="0">
                        <a:latin typeface="Cambria Math"/>
                      </a:rPr>
                      <m:t>    2.</m:t>
                    </m:r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/>
                      </a:rPr>
                      <m:t>𝑦</m:t>
                    </m:r>
                    <m:r>
                      <a:rPr lang="en-US" altLang="ja-JP" i="1" dirty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ja-JP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dirty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ja-JP" altLang="en-US" i="1" dirty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altLang="ja-JP" b="0" i="1" dirty="0" smtClean="0">
                        <a:latin typeface="Cambria Math"/>
                      </a:rPr>
                      <m:t>  3.</m:t>
                    </m:r>
                    <m:r>
                      <a:rPr lang="en-US" altLang="ja-JP" i="1" dirty="0">
                        <a:latin typeface="Cambria Math"/>
                      </a:rPr>
                      <m:t>𝑦</m:t>
                    </m:r>
                    <m:r>
                      <a:rPr lang="en-US" altLang="ja-JP" i="1" dirty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ja-JP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dirty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ja-JP" altLang="en-US" i="1" dirty="0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endParaRPr kumimoji="1" lang="en-US" altLang="ja-JP" dirty="0" smtClean="0"/>
              </a:p>
              <a:p>
                <a:pPr marL="0" indent="0">
                  <a:buNone/>
                </a:pPr>
                <a:endParaRPr kumimoji="1" lang="en-US" altLang="ja-JP" dirty="0" smtClean="0"/>
              </a:p>
              <a:p>
                <a:pPr marL="0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5" name="コンテンツ プレースホルダー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23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38" y="2931841"/>
            <a:ext cx="7567976" cy="34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45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84288"/>
            <a:ext cx="7848872" cy="35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/>
                      </a:rPr>
                      <m:t>𝑦</m:t>
                    </m:r>
                    <m:r>
                      <a:rPr lang="ja-JP" altLang="en-US" sz="3600" i="1">
                        <a:latin typeface="Cambria Math"/>
                      </a:rPr>
                      <m:t>＝</m:t>
                    </m:r>
                    <m:func>
                      <m:funcPr>
                        <m:ctrlPr>
                          <a:rPr lang="en-US" altLang="ja-JP" sz="3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36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ja-JP" altLang="en-US" sz="3600" i="1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altLang="ja-JP" sz="3600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ja-JP" sz="3600" i="1" dirty="0">
                        <a:latin typeface="Cambria Math"/>
                      </a:rPr>
                      <m:t>𝑦</m:t>
                    </m:r>
                    <m:r>
                      <a:rPr lang="en-US" altLang="ja-JP" sz="3600" i="1" dirty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ja-JP" sz="3600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3600" dirty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ja-JP" altLang="en-US" sz="3600" i="1" dirty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altLang="ja-JP" sz="3600" i="1" dirty="0">
                        <a:latin typeface="Cambria Math"/>
                      </a:rPr>
                      <m:t>, </m:t>
                    </m:r>
                    <m:r>
                      <a:rPr lang="en-US" altLang="ja-JP" sz="3600" i="1" dirty="0">
                        <a:latin typeface="Cambria Math"/>
                      </a:rPr>
                      <m:t>𝑦</m:t>
                    </m:r>
                    <m:r>
                      <a:rPr lang="en-US" altLang="ja-JP" sz="3600" i="1" dirty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ja-JP" sz="3600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3600" dirty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ja-JP" altLang="en-US" sz="3600" i="1" dirty="0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ja-JP" altLang="en-US" sz="3600" dirty="0">
                    <a:latin typeface="Cambria Math" panose="02040503050406030204" pitchFamily="18" charset="0"/>
                  </a:rPr>
                  <a:t>のグラフ</a:t>
                </a:r>
                <a:r>
                  <a:rPr lang="en-US" altLang="ja-JP" sz="3600" dirty="0">
                    <a:latin typeface="Cambria Math" panose="02040503050406030204" pitchFamily="18" charset="0"/>
                  </a:rPr>
                  <a:t/>
                </a:r>
                <a:br>
                  <a:rPr lang="en-US" altLang="ja-JP" sz="3600" dirty="0">
                    <a:latin typeface="Cambria Math" panose="02040503050406030204" pitchFamily="18" charset="0"/>
                  </a:rPr>
                </a:br>
                <a:endParaRPr kumimoji="1" lang="ja-JP" altLang="en-US" sz="36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t="-17553" r="-14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ja-JP" altLang="en-US" dirty="0" smtClean="0"/>
                  <a:t>問４</a:t>
                </a:r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𝑦</m:t>
                    </m:r>
                    <m:r>
                      <a:rPr lang="ja-JP" altLang="en-US" i="1">
                        <a:latin typeface="Cambria Math"/>
                      </a:rPr>
                      <m:t>＝</m:t>
                    </m:r>
                    <m:func>
                      <m:funcPr>
                        <m:ctrlPr>
                          <a:rPr lang="en-US" altLang="ja-JP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ja-JP" altLang="en-US" i="1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ja-JP" altLang="en-US" dirty="0" smtClean="0"/>
                  <a:t>のグラフについて次の問いに</a:t>
                </a:r>
                <a:endParaRPr lang="en-US" altLang="ja-JP" dirty="0" smtClean="0"/>
              </a:p>
              <a:p>
                <a:pPr marL="0" indent="0">
                  <a:buNone/>
                </a:pPr>
                <a:r>
                  <a:rPr lang="ja-JP" altLang="en-US" dirty="0"/>
                  <a:t>　</a:t>
                </a:r>
                <a:r>
                  <a:rPr lang="ja-JP" altLang="en-US" dirty="0" smtClean="0"/>
                  <a:t>　答えよ。</a:t>
                </a:r>
                <a:endParaRPr lang="en-US" altLang="ja-JP" dirty="0" smtClean="0"/>
              </a:p>
              <a:p>
                <a:pPr marL="0" indent="0">
                  <a:buNone/>
                </a:pPr>
                <a:r>
                  <a:rPr kumimoji="1" lang="en-US" altLang="ja-JP" dirty="0" smtClean="0"/>
                  <a:t>                                                        </a:t>
                </a:r>
              </a:p>
              <a:p>
                <a:pPr marL="0" indent="0">
                  <a:buNone/>
                </a:pPr>
                <a:r>
                  <a:rPr lang="ja-JP" altLang="en-US" sz="2400" dirty="0"/>
                  <a:t>　</a:t>
                </a:r>
                <a:r>
                  <a:rPr lang="ja-JP" altLang="en-US" sz="2400" dirty="0" smtClean="0"/>
                  <a:t>　　　　　　　　　　　　　　　　　</a:t>
                </a:r>
                <a:r>
                  <a:rPr lang="ja-JP" altLang="en-US" sz="2400" dirty="0" err="1" smtClean="0">
                    <a:solidFill>
                      <a:schemeClr val="tx1"/>
                    </a:solidFill>
                  </a:rPr>
                  <a:t>ｙ</a:t>
                </a:r>
                <a:r>
                  <a:rPr lang="ja-JP" altLang="en-US" sz="2400" dirty="0" smtClean="0">
                    <a:solidFill>
                      <a:schemeClr val="tx1"/>
                    </a:solidFill>
                  </a:rPr>
                  <a:t>の値の取りうる</a:t>
                </a:r>
                <a:endParaRPr lang="en-US" altLang="ja-JP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ja-JP" altLang="en-US" sz="2400" dirty="0">
                    <a:solidFill>
                      <a:schemeClr val="tx1"/>
                    </a:solidFill>
                  </a:rPr>
                  <a:t>　</a:t>
                </a:r>
                <a:r>
                  <a:rPr lang="ja-JP" altLang="en-US" sz="2400" dirty="0" smtClean="0">
                    <a:solidFill>
                      <a:schemeClr val="tx1"/>
                    </a:solidFill>
                  </a:rPr>
                  <a:t>　　　　　　　　　　　　　　　　　範囲は？</a:t>
                </a:r>
                <a:endParaRPr kumimoji="1" lang="en-US" altLang="ja-JP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kumimoji="1" lang="en-US" altLang="ja-JP" dirty="0" smtClean="0"/>
                  <a:t>                                                               </a:t>
                </a:r>
                <a:r>
                  <a:rPr kumimoji="1" lang="ja-JP" altLang="en-US" dirty="0" smtClean="0"/>
                  <a:t>　</a:t>
                </a:r>
                <a:r>
                  <a:rPr kumimoji="1" lang="ja-JP" altLang="en-US" sz="2400" dirty="0" smtClean="0"/>
                  <a:t>　　　　</a:t>
                </a:r>
                <a:endParaRPr kumimoji="1" lang="en-US" altLang="ja-JP" sz="2400" dirty="0" smtClean="0"/>
              </a:p>
              <a:p>
                <a:pPr marL="0" indent="0">
                  <a:buNone/>
                </a:pPr>
                <a:endParaRPr lang="en-US" altLang="ja-JP" sz="2400" dirty="0"/>
              </a:p>
              <a:p>
                <a:pPr marL="0" indent="0">
                  <a:buNone/>
                </a:pPr>
                <a:r>
                  <a:rPr kumimoji="1" lang="ja-JP" altLang="en-US" sz="2400" dirty="0" smtClean="0"/>
                  <a:t>　　　　　　　　　　　</a:t>
                </a:r>
                <a:r>
                  <a:rPr lang="ja-JP" altLang="en-US" sz="2400" dirty="0"/>
                  <a:t>　</a:t>
                </a:r>
                <a:r>
                  <a:rPr lang="ja-JP" altLang="en-US" sz="2400" dirty="0" smtClean="0"/>
                  <a:t>　　</a:t>
                </a:r>
                <a:r>
                  <a:rPr lang="ja-JP" altLang="en-US" sz="2800" dirty="0" smtClean="0">
                    <a:solidFill>
                      <a:schemeClr val="tx1"/>
                    </a:solidFill>
                  </a:rPr>
                  <a:t>周期は？</a:t>
                </a:r>
                <a:endParaRPr kumimoji="1" lang="ja-JP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コンテンツ プレースホルダー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852" t="-23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角丸四角形吹き出し 2"/>
          <p:cNvSpPr/>
          <p:nvPr/>
        </p:nvSpPr>
        <p:spPr>
          <a:xfrm>
            <a:off x="5868144" y="3140968"/>
            <a:ext cx="2664296" cy="1368152"/>
          </a:xfrm>
          <a:prstGeom prst="wedgeRoundRectCallout">
            <a:avLst>
              <a:gd name="adj1" fmla="val -87468"/>
              <a:gd name="adj2" fmla="val 922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吹き出し 3"/>
          <p:cNvSpPr/>
          <p:nvPr/>
        </p:nvSpPr>
        <p:spPr>
          <a:xfrm>
            <a:off x="4355976" y="5006490"/>
            <a:ext cx="2052228" cy="942790"/>
          </a:xfrm>
          <a:prstGeom prst="wedgeRoundRectCallout">
            <a:avLst>
              <a:gd name="adj1" fmla="val 146683"/>
              <a:gd name="adj2" fmla="val -8363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9684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84288"/>
            <a:ext cx="7848872" cy="35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/>
                      </a:rPr>
                      <m:t>𝑦</m:t>
                    </m:r>
                    <m:r>
                      <a:rPr lang="ja-JP" altLang="en-US" sz="3600" i="1">
                        <a:latin typeface="Cambria Math"/>
                      </a:rPr>
                      <m:t>＝</m:t>
                    </m:r>
                    <m:func>
                      <m:funcPr>
                        <m:ctrlPr>
                          <a:rPr lang="en-US" altLang="ja-JP" sz="3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36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ja-JP" altLang="en-US" sz="3600" i="1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altLang="ja-JP" sz="3600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ja-JP" sz="3600" i="1" dirty="0">
                        <a:latin typeface="Cambria Math"/>
                      </a:rPr>
                      <m:t>𝑦</m:t>
                    </m:r>
                    <m:r>
                      <a:rPr lang="en-US" altLang="ja-JP" sz="3600" i="1" dirty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ja-JP" sz="3600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3600" dirty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ja-JP" altLang="en-US" sz="3600" i="1" dirty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altLang="ja-JP" sz="3600" i="1" dirty="0">
                        <a:latin typeface="Cambria Math"/>
                      </a:rPr>
                      <m:t>, </m:t>
                    </m:r>
                    <m:r>
                      <a:rPr lang="en-US" altLang="ja-JP" sz="3600" i="1" dirty="0">
                        <a:latin typeface="Cambria Math"/>
                      </a:rPr>
                      <m:t>𝑦</m:t>
                    </m:r>
                    <m:r>
                      <a:rPr lang="en-US" altLang="ja-JP" sz="3600" i="1" dirty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ja-JP" sz="3600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3600" dirty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ja-JP" altLang="en-US" sz="3600" i="1" dirty="0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ja-JP" altLang="en-US" sz="3600" dirty="0">
                    <a:latin typeface="Cambria Math" panose="02040503050406030204" pitchFamily="18" charset="0"/>
                  </a:rPr>
                  <a:t>のグラフ</a:t>
                </a:r>
                <a:r>
                  <a:rPr lang="en-US" altLang="ja-JP" sz="3600" dirty="0">
                    <a:latin typeface="Cambria Math" panose="02040503050406030204" pitchFamily="18" charset="0"/>
                  </a:rPr>
                  <a:t/>
                </a:r>
                <a:br>
                  <a:rPr lang="en-US" altLang="ja-JP" sz="3600" dirty="0">
                    <a:latin typeface="Cambria Math" panose="02040503050406030204" pitchFamily="18" charset="0"/>
                  </a:rPr>
                </a:br>
                <a:endParaRPr kumimoji="1" lang="ja-JP" altLang="en-US" sz="36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t="-17553" r="-14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ja-JP" altLang="en-US" dirty="0" smtClean="0"/>
                  <a:t>問４</a:t>
                </a:r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𝑦</m:t>
                    </m:r>
                    <m:r>
                      <a:rPr lang="ja-JP" altLang="en-US" i="1">
                        <a:latin typeface="Cambria Math"/>
                      </a:rPr>
                      <m:t>＝</m:t>
                    </m:r>
                    <m:func>
                      <m:funcPr>
                        <m:ctrlPr>
                          <a:rPr lang="en-US" altLang="ja-JP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ja-JP" altLang="en-US" i="1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ja-JP" altLang="en-US" dirty="0" smtClean="0"/>
                  <a:t>のグラフについて次の問いに</a:t>
                </a:r>
                <a:endParaRPr lang="en-US" altLang="ja-JP" dirty="0" smtClean="0"/>
              </a:p>
              <a:p>
                <a:pPr marL="0" indent="0">
                  <a:buNone/>
                </a:pPr>
                <a:r>
                  <a:rPr lang="ja-JP" altLang="en-US" dirty="0"/>
                  <a:t>　</a:t>
                </a:r>
                <a:r>
                  <a:rPr lang="ja-JP" altLang="en-US" dirty="0" smtClean="0"/>
                  <a:t>　答えよ。</a:t>
                </a:r>
                <a:endParaRPr lang="en-US" altLang="ja-JP" dirty="0" smtClean="0"/>
              </a:p>
              <a:p>
                <a:pPr marL="0" indent="0">
                  <a:buNone/>
                </a:pPr>
                <a:r>
                  <a:rPr kumimoji="1" lang="en-US" altLang="ja-JP" dirty="0" smtClean="0"/>
                  <a:t>                                                        </a:t>
                </a:r>
                <a:r>
                  <a:rPr kumimoji="1" lang="ja-JP" altLang="en-US" dirty="0" smtClean="0"/>
                  <a:t>　　</a:t>
                </a:r>
                <a:r>
                  <a:rPr lang="ja-JP" altLang="en-US" sz="2400" dirty="0" err="1" smtClean="0">
                    <a:solidFill>
                      <a:schemeClr val="tx1"/>
                    </a:solidFill>
                  </a:rPr>
                  <a:t>ｙ</a:t>
                </a:r>
                <a:r>
                  <a:rPr lang="ja-JP" altLang="en-US" sz="2400" dirty="0" smtClean="0">
                    <a:solidFill>
                      <a:schemeClr val="tx1"/>
                    </a:solidFill>
                  </a:rPr>
                  <a:t>の値の取りうる</a:t>
                </a:r>
                <a:endParaRPr lang="en-US" altLang="ja-JP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ja-JP" altLang="en-US" sz="2400" dirty="0">
                    <a:solidFill>
                      <a:schemeClr val="tx1"/>
                    </a:solidFill>
                  </a:rPr>
                  <a:t>　</a:t>
                </a:r>
                <a:r>
                  <a:rPr lang="ja-JP" altLang="en-US" sz="2400" dirty="0" smtClean="0">
                    <a:solidFill>
                      <a:schemeClr val="tx1"/>
                    </a:solidFill>
                  </a:rPr>
                  <a:t>　　　　　　　　　　　　　　　　　範囲</a:t>
                </a:r>
                <a:r>
                  <a:rPr kumimoji="1" lang="ja-JP" altLang="en-US" sz="2400" dirty="0" smtClean="0">
                    <a:solidFill>
                      <a:schemeClr val="tx1"/>
                    </a:solidFill>
                  </a:rPr>
                  <a:t>は</a:t>
                </a:r>
                <a:endParaRPr kumimoji="1" lang="en-US" altLang="ja-JP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kumimoji="1" lang="en-US" altLang="ja-JP" dirty="0" smtClean="0"/>
                  <a:t>                                                               </a:t>
                </a:r>
                <a:r>
                  <a:rPr kumimoji="1" lang="ja-JP" altLang="en-US" dirty="0" smtClean="0"/>
                  <a:t>　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/>
                      </a:rPr>
                      <m:t>−1</m:t>
                    </m:r>
                    <m:r>
                      <a:rPr kumimoji="1" lang="ja-JP" alt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≦</m:t>
                    </m:r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kumimoji="1" lang="ja-JP" alt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≦</m:t>
                    </m:r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kumimoji="1" lang="ja-JP" altLang="en-US" sz="2400" dirty="0" smtClean="0"/>
                  <a:t>　　</a:t>
                </a:r>
                <a:endParaRPr kumimoji="1" lang="en-US" altLang="ja-JP" sz="2400" dirty="0" smtClean="0"/>
              </a:p>
              <a:p>
                <a:pPr marL="0" indent="0">
                  <a:buNone/>
                </a:pPr>
                <a:endParaRPr lang="en-US" altLang="ja-JP" sz="2400" dirty="0"/>
              </a:p>
              <a:p>
                <a:pPr marL="0" indent="0">
                  <a:buNone/>
                </a:pPr>
                <a:r>
                  <a:rPr kumimoji="1" lang="ja-JP" altLang="en-US" sz="2400" dirty="0" smtClean="0"/>
                  <a:t>　　　　　　　　　　　</a:t>
                </a:r>
                <a:endParaRPr kumimoji="1" lang="en-US" altLang="ja-JP" sz="2400" dirty="0" smtClean="0"/>
              </a:p>
              <a:p>
                <a:pPr marL="0" indent="0">
                  <a:buNone/>
                </a:pPr>
                <a:r>
                  <a:rPr lang="ja-JP" altLang="en-US" sz="2400" dirty="0"/>
                  <a:t>　</a:t>
                </a:r>
                <a:r>
                  <a:rPr lang="ja-JP" altLang="en-US" sz="2400" dirty="0" smtClean="0"/>
                  <a:t>　　　　　　　　　　　　</a:t>
                </a:r>
                <a:r>
                  <a:rPr lang="ja-JP" altLang="en-US" sz="2800" dirty="0" smtClean="0">
                    <a:solidFill>
                      <a:schemeClr val="tx1"/>
                    </a:solidFill>
                  </a:rPr>
                  <a:t>周期は</a:t>
                </a:r>
                <a:r>
                  <a:rPr lang="ja-JP" altLang="en-US" sz="2800" dirty="0" smtClean="0">
                    <a:solidFill>
                      <a:srgbClr val="FF0000"/>
                    </a:solidFill>
                  </a:rPr>
                  <a:t>２</a:t>
                </a:r>
                <a:r>
                  <a:rPr lang="en-US" altLang="ja-JP" sz="2800" dirty="0" smtClean="0">
                    <a:solidFill>
                      <a:srgbClr val="FF0000"/>
                    </a:solidFill>
                  </a:rPr>
                  <a:t>π</a:t>
                </a:r>
                <a:endParaRPr kumimoji="1" lang="ja-JP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コンテンツ プレースホルダー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852" t="-23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角丸四角形吹き出し 2"/>
          <p:cNvSpPr/>
          <p:nvPr/>
        </p:nvSpPr>
        <p:spPr>
          <a:xfrm>
            <a:off x="5796136" y="2564904"/>
            <a:ext cx="2755909" cy="2016224"/>
          </a:xfrm>
          <a:prstGeom prst="wedgeRoundRectCallout">
            <a:avLst>
              <a:gd name="adj1" fmla="val -81193"/>
              <a:gd name="adj2" fmla="val 186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吹き出し 3"/>
          <p:cNvSpPr/>
          <p:nvPr/>
        </p:nvSpPr>
        <p:spPr>
          <a:xfrm>
            <a:off x="4355976" y="5006490"/>
            <a:ext cx="2052228" cy="942790"/>
          </a:xfrm>
          <a:prstGeom prst="wedgeRoundRectCallout">
            <a:avLst>
              <a:gd name="adj1" fmla="val 146683"/>
              <a:gd name="adj2" fmla="val -8363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078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28596" y="428604"/>
                <a:ext cx="8229600" cy="912164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/>
                      </a:rPr>
                      <m:t>𝑦</m:t>
                    </m:r>
                    <m:r>
                      <a:rPr lang="ja-JP" altLang="en-US" sz="3600" i="1">
                        <a:latin typeface="Cambria Math"/>
                      </a:rPr>
                      <m:t>＝</m:t>
                    </m:r>
                    <m:func>
                      <m:funcPr>
                        <m:ctrlPr>
                          <a:rPr lang="en-US" altLang="ja-JP" sz="3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36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ja-JP" altLang="en-US" sz="3600" i="1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altLang="ja-JP" sz="3600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ja-JP" sz="3600" i="1" dirty="0">
                        <a:latin typeface="Cambria Math"/>
                      </a:rPr>
                      <m:t>𝑦</m:t>
                    </m:r>
                    <m:r>
                      <a:rPr lang="en-US" altLang="ja-JP" sz="3600" i="1" dirty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ja-JP" sz="3600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3600" dirty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ja-JP" altLang="en-US" sz="3600" i="1" dirty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altLang="ja-JP" sz="3600" i="1" dirty="0">
                        <a:latin typeface="Cambria Math"/>
                      </a:rPr>
                      <m:t>, </m:t>
                    </m:r>
                    <m:r>
                      <a:rPr lang="en-US" altLang="ja-JP" sz="3600" i="1" dirty="0">
                        <a:latin typeface="Cambria Math"/>
                      </a:rPr>
                      <m:t>𝑦</m:t>
                    </m:r>
                    <m:r>
                      <a:rPr lang="en-US" altLang="ja-JP" sz="3600" i="1" dirty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ja-JP" sz="3600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3600" dirty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ja-JP" altLang="en-US" sz="3600" i="1" dirty="0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ja-JP" altLang="en-US" sz="3600" dirty="0">
                    <a:latin typeface="Cambria Math" panose="02040503050406030204" pitchFamily="18" charset="0"/>
                  </a:rPr>
                  <a:t>のグラフ</a:t>
                </a:r>
                <a:r>
                  <a:rPr lang="en-US" altLang="ja-JP" sz="3600" dirty="0">
                    <a:latin typeface="Cambria Math" panose="02040503050406030204" pitchFamily="18" charset="0"/>
                  </a:rPr>
                  <a:t/>
                </a:r>
                <a:br>
                  <a:rPr lang="en-US" altLang="ja-JP" sz="3600" dirty="0">
                    <a:latin typeface="Cambria Math" panose="02040503050406030204" pitchFamily="18" charset="0"/>
                  </a:rPr>
                </a:br>
                <a:endParaRPr kumimoji="1" lang="ja-JP" altLang="en-US" sz="36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28596" y="428604"/>
                <a:ext cx="8229600" cy="912164"/>
              </a:xfrm>
              <a:blipFill rotWithShape="1">
                <a:blip r:embed="rId3"/>
                <a:stretch>
                  <a:fillRect t="-34667" r="-14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28596" y="1196752"/>
            <a:ext cx="8229600" cy="5104925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問４　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8928992" cy="416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63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みやび">
  <a:themeElements>
    <a:clrScheme name="みやび">
      <a:dk1>
        <a:sysClr val="windowText" lastClr="000000"/>
      </a:dk1>
      <a:lt1>
        <a:sysClr val="window" lastClr="FFFFFF"/>
      </a:lt1>
      <a:dk2>
        <a:srgbClr val="975C1E"/>
      </a:dk2>
      <a:lt2>
        <a:srgbClr val="FFE880"/>
      </a:lt2>
      <a:accent1>
        <a:srgbClr val="E3560E"/>
      </a:accent1>
      <a:accent2>
        <a:srgbClr val="5C5943"/>
      </a:accent2>
      <a:accent3>
        <a:srgbClr val="F1AB3B"/>
      </a:accent3>
      <a:accent4>
        <a:srgbClr val="6D8A16"/>
      </a:accent4>
      <a:accent5>
        <a:srgbClr val="73AAC0"/>
      </a:accent5>
      <a:accent6>
        <a:srgbClr val="3E68AF"/>
      </a:accent6>
      <a:hlink>
        <a:srgbClr val="0000FE"/>
      </a:hlink>
      <a:folHlink>
        <a:srgbClr val="800080"/>
      </a:folHlink>
    </a:clrScheme>
    <a:fontScheme name="みやび">
      <a:majorFont>
        <a:latin typeface="Calibri"/>
        <a:ea typeface=""/>
        <a:cs typeface=""/>
        <a:font script="Jpan" typeface="HGｺﾞｼｯｸE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みやび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tint val="95000"/>
                <a:satMod val="155000"/>
              </a:schemeClr>
            </a:gs>
            <a:gs pos="100000">
              <a:schemeClr val="phClr">
                <a:tint val="47000"/>
                <a:hueMod val="100000"/>
                <a:satMod val="375000"/>
              </a:schemeClr>
            </a:gs>
          </a:gsLst>
          <a:lin ang="5400000" scaled="1"/>
        </a:gradFill>
        <a:blipFill rotWithShape="0">
          <a:blip xmlns:r="http://schemas.openxmlformats.org/officeDocument/2006/relationships" r:embed="rId2">
            <a:duotone>
              <a:schemeClr val="phClr">
                <a:tint val="95000"/>
                <a:shade val="18000"/>
                <a:hueMod val="100000"/>
                <a:satMod val="275000"/>
              </a:schemeClr>
              <a:schemeClr val="phClr">
                <a:tint val="47000"/>
                <a:shade val="100000"/>
                <a:hueMod val="100000"/>
                <a:satMod val="3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Grace</Template>
  <TotalTime>1423</TotalTime>
  <Words>441</Words>
  <Application>Microsoft Office PowerPoint</Application>
  <PresentationFormat>画面に合わせる (4:3)</PresentationFormat>
  <Paragraphs>103</Paragraphs>
  <Slides>19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みやび</vt:lpstr>
      <vt:lpstr>三角関数のグラフ</vt:lpstr>
      <vt:lpstr>y＝sin⁡θ, y=cos⁡θ, y=tan⁡θのグラフ </vt:lpstr>
      <vt:lpstr>y＝sin⁡θ, y=cos⁡θ, y=tan⁡θのグラフ </vt:lpstr>
      <vt:lpstr>y＝sin⁡θ, y=cos⁡θ, y=tan⁡θのグラフ </vt:lpstr>
      <vt:lpstr>y＝sin⁡θ, y=cos⁡θ, y=tan⁡θのグラフ </vt:lpstr>
      <vt:lpstr>y＝sin⁡θ, y=cos⁡θ, y=tan⁡θのグラフ </vt:lpstr>
      <vt:lpstr>y＝sin⁡θ, y=cos⁡θ, y=tan⁡θのグラフ </vt:lpstr>
      <vt:lpstr>y＝sin⁡θ, y=cos⁡θ, y=tan⁡θのグラフ </vt:lpstr>
      <vt:lpstr>y＝sin⁡θ, y=cos⁡θ, y=tan⁡θのグラフ </vt:lpstr>
      <vt:lpstr>y＝sin⁡θ, y=cos⁡θ, y=tan⁡θのグラフ </vt:lpstr>
      <vt:lpstr>y＝sin⁡θ, y=cos⁡θ, y=tan⁡θのグラフ </vt:lpstr>
      <vt:lpstr>y＝sin⁡θ, y=cos⁡θ, y=tan⁡θのグラフ </vt:lpstr>
      <vt:lpstr>y＝sin⁡θ, y=cos⁡θ, y=tan⁡θのグラフ </vt:lpstr>
      <vt:lpstr>色々な三角関数のグラフ</vt:lpstr>
      <vt:lpstr>色々な三角関数のグラフ</vt:lpstr>
      <vt:lpstr>"色々な三角関数のグラフ"</vt:lpstr>
      <vt:lpstr>色々な三角関数のグラフ</vt:lpstr>
      <vt:lpstr>色々な三角関数のグラフ</vt:lpstr>
      <vt:lpstr>色々な三角関数のグラフ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Owner</dc:creator>
  <cp:lastModifiedBy>Owner</cp:lastModifiedBy>
  <cp:revision>28</cp:revision>
  <dcterms:created xsi:type="dcterms:W3CDTF">2019-10-22T10:52:41Z</dcterms:created>
  <dcterms:modified xsi:type="dcterms:W3CDTF">2019-10-30T04:57:20Z</dcterms:modified>
</cp:coreProperties>
</file>